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4.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4"/>
  </p:notesMasterIdLst>
  <p:sldIdLst>
    <p:sldId id="256" r:id="rId2"/>
    <p:sldId id="264" r:id="rId3"/>
    <p:sldId id="260" r:id="rId4"/>
    <p:sldId id="289" r:id="rId5"/>
    <p:sldId id="290" r:id="rId6"/>
    <p:sldId id="291" r:id="rId7"/>
    <p:sldId id="292" r:id="rId8"/>
    <p:sldId id="261" r:id="rId9"/>
    <p:sldId id="262" r:id="rId10"/>
    <p:sldId id="295" r:id="rId11"/>
    <p:sldId id="293" r:id="rId12"/>
    <p:sldId id="274"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669900"/>
    <a:srgbClr val="336600"/>
    <a:srgbClr val="608643"/>
    <a:srgbClr val="99CC00"/>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123" autoAdjust="0"/>
  </p:normalViewPr>
  <p:slideViewPr>
    <p:cSldViewPr snapToGrid="0" snapToObjects="1">
      <p:cViewPr varScale="1">
        <p:scale>
          <a:sx n="42" d="100"/>
          <a:sy n="42" d="100"/>
        </p:scale>
        <p:origin x="-262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EE6735-4F7C-4FA2-819B-EFCCC44BA41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de-AT"/>
        </a:p>
      </dgm:t>
    </dgm:pt>
    <dgm:pt modelId="{5E960F54-28DC-41DA-B98D-1D96F513AEFF}">
      <dgm:prSet phldrT="[Text]"/>
      <dgm:spPr/>
      <dgm:t>
        <a:bodyPr/>
        <a:lstStyle/>
        <a:p>
          <a:r>
            <a:rPr lang="de-AT" dirty="0" smtClean="0"/>
            <a:t>Vorbereitung</a:t>
          </a:r>
          <a:endParaRPr lang="de-AT" dirty="0"/>
        </a:p>
      </dgm:t>
    </dgm:pt>
    <dgm:pt modelId="{8715D59A-8943-47AF-93D8-187EB9DC32BE}" type="parTrans" cxnId="{067F23A1-BFEC-4817-8E51-A7603F420569}">
      <dgm:prSet/>
      <dgm:spPr/>
      <dgm:t>
        <a:bodyPr/>
        <a:lstStyle/>
        <a:p>
          <a:endParaRPr lang="de-AT"/>
        </a:p>
      </dgm:t>
    </dgm:pt>
    <dgm:pt modelId="{73AA670A-9C02-48D0-A375-985EFBFDE6A8}" type="sibTrans" cxnId="{067F23A1-BFEC-4817-8E51-A7603F420569}">
      <dgm:prSet/>
      <dgm:spPr/>
      <dgm:t>
        <a:bodyPr/>
        <a:lstStyle/>
        <a:p>
          <a:endParaRPr lang="de-AT"/>
        </a:p>
      </dgm:t>
    </dgm:pt>
    <dgm:pt modelId="{8CB9081F-CE8C-4461-8A5A-8A7B523F684C}">
      <dgm:prSet phldrT="[Text]"/>
      <dgm:spPr/>
      <dgm:t>
        <a:bodyPr/>
        <a:lstStyle/>
        <a:p>
          <a:r>
            <a:rPr lang="de-AT" dirty="0" smtClean="0"/>
            <a:t>Umsetzung</a:t>
          </a:r>
          <a:endParaRPr lang="de-AT" dirty="0"/>
        </a:p>
      </dgm:t>
    </dgm:pt>
    <dgm:pt modelId="{290AD15A-79F6-444D-A4F5-8F3793F846BF}" type="parTrans" cxnId="{FC44DD9C-057D-4CBE-A43D-8A32A2BAB857}">
      <dgm:prSet/>
      <dgm:spPr/>
      <dgm:t>
        <a:bodyPr/>
        <a:lstStyle/>
        <a:p>
          <a:endParaRPr lang="de-AT"/>
        </a:p>
      </dgm:t>
    </dgm:pt>
    <dgm:pt modelId="{0063FCD2-AD42-4FA8-8824-0EE87FFB31DD}" type="sibTrans" cxnId="{FC44DD9C-057D-4CBE-A43D-8A32A2BAB857}">
      <dgm:prSet/>
      <dgm:spPr/>
      <dgm:t>
        <a:bodyPr/>
        <a:lstStyle/>
        <a:p>
          <a:endParaRPr lang="de-AT"/>
        </a:p>
      </dgm:t>
    </dgm:pt>
    <dgm:pt modelId="{C1A88A75-B078-4C06-B6F5-FA6D4081741A}">
      <dgm:prSet phldrT="[Text]"/>
      <dgm:spPr/>
      <dgm:t>
        <a:bodyPr/>
        <a:lstStyle/>
        <a:p>
          <a:r>
            <a:rPr lang="en-GB" dirty="0" err="1" smtClean="0"/>
            <a:t>Evaluierung</a:t>
          </a:r>
          <a:endParaRPr lang="de-AT" dirty="0"/>
        </a:p>
      </dgm:t>
    </dgm:pt>
    <dgm:pt modelId="{2B812B57-090A-42F1-9944-B1EA674D9AC1}" type="parTrans" cxnId="{064F6E58-E806-4B02-A359-BB83BF5195DA}">
      <dgm:prSet/>
      <dgm:spPr/>
      <dgm:t>
        <a:bodyPr/>
        <a:lstStyle/>
        <a:p>
          <a:endParaRPr lang="de-AT"/>
        </a:p>
      </dgm:t>
    </dgm:pt>
    <dgm:pt modelId="{50F593B6-25F7-4313-9A06-EA97F59FC74F}" type="sibTrans" cxnId="{064F6E58-E806-4B02-A359-BB83BF5195DA}">
      <dgm:prSet/>
      <dgm:spPr/>
      <dgm:t>
        <a:bodyPr/>
        <a:lstStyle/>
        <a:p>
          <a:endParaRPr lang="de-AT"/>
        </a:p>
      </dgm:t>
    </dgm:pt>
    <dgm:pt modelId="{374A8781-2BD1-403E-9A90-42858FC1B52C}" type="pres">
      <dgm:prSet presAssocID="{F3EE6735-4F7C-4FA2-819B-EFCCC44BA410}" presName="linear" presStyleCnt="0">
        <dgm:presLayoutVars>
          <dgm:dir/>
          <dgm:animLvl val="lvl"/>
          <dgm:resizeHandles val="exact"/>
        </dgm:presLayoutVars>
      </dgm:prSet>
      <dgm:spPr/>
      <dgm:t>
        <a:bodyPr/>
        <a:lstStyle/>
        <a:p>
          <a:endParaRPr lang="de-AT"/>
        </a:p>
      </dgm:t>
    </dgm:pt>
    <dgm:pt modelId="{FFAE3B1E-3083-4118-9C64-1967898BCB76}" type="pres">
      <dgm:prSet presAssocID="{5E960F54-28DC-41DA-B98D-1D96F513AEFF}" presName="parentLin" presStyleCnt="0"/>
      <dgm:spPr/>
      <dgm:t>
        <a:bodyPr/>
        <a:lstStyle/>
        <a:p>
          <a:endParaRPr lang="de-AT"/>
        </a:p>
      </dgm:t>
    </dgm:pt>
    <dgm:pt modelId="{657CD24A-7418-4299-9B61-632DC2711CBD}" type="pres">
      <dgm:prSet presAssocID="{5E960F54-28DC-41DA-B98D-1D96F513AEFF}" presName="parentLeftMargin" presStyleLbl="node1" presStyleIdx="0" presStyleCnt="3"/>
      <dgm:spPr/>
      <dgm:t>
        <a:bodyPr/>
        <a:lstStyle/>
        <a:p>
          <a:endParaRPr lang="de-AT"/>
        </a:p>
      </dgm:t>
    </dgm:pt>
    <dgm:pt modelId="{B27C3C28-3A10-48BD-A232-CF9F4DD4DB18}" type="pres">
      <dgm:prSet presAssocID="{5E960F54-28DC-41DA-B98D-1D96F513AEFF}" presName="parentText" presStyleLbl="node1" presStyleIdx="0" presStyleCnt="3">
        <dgm:presLayoutVars>
          <dgm:chMax val="0"/>
          <dgm:bulletEnabled val="1"/>
        </dgm:presLayoutVars>
      </dgm:prSet>
      <dgm:spPr/>
      <dgm:t>
        <a:bodyPr/>
        <a:lstStyle/>
        <a:p>
          <a:endParaRPr lang="de-AT"/>
        </a:p>
      </dgm:t>
    </dgm:pt>
    <dgm:pt modelId="{A216A78D-6017-4E94-B91E-985354DCA8AA}" type="pres">
      <dgm:prSet presAssocID="{5E960F54-28DC-41DA-B98D-1D96F513AEFF}" presName="negativeSpace" presStyleCnt="0"/>
      <dgm:spPr/>
      <dgm:t>
        <a:bodyPr/>
        <a:lstStyle/>
        <a:p>
          <a:endParaRPr lang="de-AT"/>
        </a:p>
      </dgm:t>
    </dgm:pt>
    <dgm:pt modelId="{134DFF89-A26B-4DEC-9488-8EC5A7CC88CF}" type="pres">
      <dgm:prSet presAssocID="{5E960F54-28DC-41DA-B98D-1D96F513AEFF}" presName="childText" presStyleLbl="conFgAcc1" presStyleIdx="0" presStyleCnt="3">
        <dgm:presLayoutVars>
          <dgm:bulletEnabled val="1"/>
        </dgm:presLayoutVars>
      </dgm:prSet>
      <dgm:spPr/>
      <dgm:t>
        <a:bodyPr/>
        <a:lstStyle/>
        <a:p>
          <a:endParaRPr lang="de-AT"/>
        </a:p>
      </dgm:t>
    </dgm:pt>
    <dgm:pt modelId="{56B9E5D2-DF90-4085-9D3B-090BCBCED03A}" type="pres">
      <dgm:prSet presAssocID="{73AA670A-9C02-48D0-A375-985EFBFDE6A8}" presName="spaceBetweenRectangles" presStyleCnt="0"/>
      <dgm:spPr/>
      <dgm:t>
        <a:bodyPr/>
        <a:lstStyle/>
        <a:p>
          <a:endParaRPr lang="de-AT"/>
        </a:p>
      </dgm:t>
    </dgm:pt>
    <dgm:pt modelId="{2282D735-3CA9-49AF-BCF1-9687342D4C38}" type="pres">
      <dgm:prSet presAssocID="{8CB9081F-CE8C-4461-8A5A-8A7B523F684C}" presName="parentLin" presStyleCnt="0"/>
      <dgm:spPr/>
      <dgm:t>
        <a:bodyPr/>
        <a:lstStyle/>
        <a:p>
          <a:endParaRPr lang="de-AT"/>
        </a:p>
      </dgm:t>
    </dgm:pt>
    <dgm:pt modelId="{C3D59837-020F-4AFB-B564-23540A0E00F0}" type="pres">
      <dgm:prSet presAssocID="{8CB9081F-CE8C-4461-8A5A-8A7B523F684C}" presName="parentLeftMargin" presStyleLbl="node1" presStyleIdx="0" presStyleCnt="3"/>
      <dgm:spPr/>
      <dgm:t>
        <a:bodyPr/>
        <a:lstStyle/>
        <a:p>
          <a:endParaRPr lang="de-AT"/>
        </a:p>
      </dgm:t>
    </dgm:pt>
    <dgm:pt modelId="{05A196C5-E82F-49D5-B9A8-627E163D9C69}" type="pres">
      <dgm:prSet presAssocID="{8CB9081F-CE8C-4461-8A5A-8A7B523F684C}" presName="parentText" presStyleLbl="node1" presStyleIdx="1" presStyleCnt="3" custLinFactNeighborX="-23864" custLinFactNeighborY="4542">
        <dgm:presLayoutVars>
          <dgm:chMax val="0"/>
          <dgm:bulletEnabled val="1"/>
        </dgm:presLayoutVars>
      </dgm:prSet>
      <dgm:spPr/>
      <dgm:t>
        <a:bodyPr/>
        <a:lstStyle/>
        <a:p>
          <a:endParaRPr lang="de-AT"/>
        </a:p>
      </dgm:t>
    </dgm:pt>
    <dgm:pt modelId="{576EDDF3-52BA-4118-A2D7-C70E2434EE5F}" type="pres">
      <dgm:prSet presAssocID="{8CB9081F-CE8C-4461-8A5A-8A7B523F684C}" presName="negativeSpace" presStyleCnt="0"/>
      <dgm:spPr/>
      <dgm:t>
        <a:bodyPr/>
        <a:lstStyle/>
        <a:p>
          <a:endParaRPr lang="de-AT"/>
        </a:p>
      </dgm:t>
    </dgm:pt>
    <dgm:pt modelId="{CEB41DA7-A815-442B-AB45-31766CBC74EF}" type="pres">
      <dgm:prSet presAssocID="{8CB9081F-CE8C-4461-8A5A-8A7B523F684C}" presName="childText" presStyleLbl="conFgAcc1" presStyleIdx="1" presStyleCnt="3">
        <dgm:presLayoutVars>
          <dgm:bulletEnabled val="1"/>
        </dgm:presLayoutVars>
      </dgm:prSet>
      <dgm:spPr/>
      <dgm:t>
        <a:bodyPr/>
        <a:lstStyle/>
        <a:p>
          <a:endParaRPr lang="de-AT"/>
        </a:p>
      </dgm:t>
    </dgm:pt>
    <dgm:pt modelId="{99F3408B-1084-43B8-B8F8-3BB587A1966D}" type="pres">
      <dgm:prSet presAssocID="{0063FCD2-AD42-4FA8-8824-0EE87FFB31DD}" presName="spaceBetweenRectangles" presStyleCnt="0"/>
      <dgm:spPr/>
      <dgm:t>
        <a:bodyPr/>
        <a:lstStyle/>
        <a:p>
          <a:endParaRPr lang="de-AT"/>
        </a:p>
      </dgm:t>
    </dgm:pt>
    <dgm:pt modelId="{8F273C3A-1AC7-4C50-AFD9-1D0737E30ECD}" type="pres">
      <dgm:prSet presAssocID="{C1A88A75-B078-4C06-B6F5-FA6D4081741A}" presName="parentLin" presStyleCnt="0"/>
      <dgm:spPr/>
      <dgm:t>
        <a:bodyPr/>
        <a:lstStyle/>
        <a:p>
          <a:endParaRPr lang="de-AT"/>
        </a:p>
      </dgm:t>
    </dgm:pt>
    <dgm:pt modelId="{008011A3-2995-4D1C-9481-DB69D977177C}" type="pres">
      <dgm:prSet presAssocID="{C1A88A75-B078-4C06-B6F5-FA6D4081741A}" presName="parentLeftMargin" presStyleLbl="node1" presStyleIdx="1" presStyleCnt="3"/>
      <dgm:spPr/>
      <dgm:t>
        <a:bodyPr/>
        <a:lstStyle/>
        <a:p>
          <a:endParaRPr lang="de-AT"/>
        </a:p>
      </dgm:t>
    </dgm:pt>
    <dgm:pt modelId="{DB91C374-89E9-4D75-A316-75AF5E459979}" type="pres">
      <dgm:prSet presAssocID="{C1A88A75-B078-4C06-B6F5-FA6D4081741A}" presName="parentText" presStyleLbl="node1" presStyleIdx="2" presStyleCnt="3">
        <dgm:presLayoutVars>
          <dgm:chMax val="0"/>
          <dgm:bulletEnabled val="1"/>
        </dgm:presLayoutVars>
      </dgm:prSet>
      <dgm:spPr/>
      <dgm:t>
        <a:bodyPr/>
        <a:lstStyle/>
        <a:p>
          <a:endParaRPr lang="de-AT"/>
        </a:p>
      </dgm:t>
    </dgm:pt>
    <dgm:pt modelId="{3BE83A94-2C87-44C6-A55B-80E96316678F}" type="pres">
      <dgm:prSet presAssocID="{C1A88A75-B078-4C06-B6F5-FA6D4081741A}" presName="negativeSpace" presStyleCnt="0"/>
      <dgm:spPr/>
      <dgm:t>
        <a:bodyPr/>
        <a:lstStyle/>
        <a:p>
          <a:endParaRPr lang="de-AT"/>
        </a:p>
      </dgm:t>
    </dgm:pt>
    <dgm:pt modelId="{80A4F50D-7CB4-4204-88EA-5E3E68B102E8}" type="pres">
      <dgm:prSet presAssocID="{C1A88A75-B078-4C06-B6F5-FA6D4081741A}" presName="childText" presStyleLbl="conFgAcc1" presStyleIdx="2" presStyleCnt="3">
        <dgm:presLayoutVars>
          <dgm:bulletEnabled val="1"/>
        </dgm:presLayoutVars>
      </dgm:prSet>
      <dgm:spPr/>
      <dgm:t>
        <a:bodyPr/>
        <a:lstStyle/>
        <a:p>
          <a:endParaRPr lang="de-AT"/>
        </a:p>
      </dgm:t>
    </dgm:pt>
  </dgm:ptLst>
  <dgm:cxnLst>
    <dgm:cxn modelId="{064F6E58-E806-4B02-A359-BB83BF5195DA}" srcId="{F3EE6735-4F7C-4FA2-819B-EFCCC44BA410}" destId="{C1A88A75-B078-4C06-B6F5-FA6D4081741A}" srcOrd="2" destOrd="0" parTransId="{2B812B57-090A-42F1-9944-B1EA674D9AC1}" sibTransId="{50F593B6-25F7-4313-9A06-EA97F59FC74F}"/>
    <dgm:cxn modelId="{01DC50BD-741A-4DDF-B93D-9D883CC1F8F7}" type="presOf" srcId="{C1A88A75-B078-4C06-B6F5-FA6D4081741A}" destId="{DB91C374-89E9-4D75-A316-75AF5E459979}" srcOrd="1" destOrd="0" presId="urn:microsoft.com/office/officeart/2005/8/layout/list1"/>
    <dgm:cxn modelId="{889AF2B7-5EBC-4345-8908-7E663AD4DB8D}" type="presOf" srcId="{C1A88A75-B078-4C06-B6F5-FA6D4081741A}" destId="{008011A3-2995-4D1C-9481-DB69D977177C}" srcOrd="0" destOrd="0" presId="urn:microsoft.com/office/officeart/2005/8/layout/list1"/>
    <dgm:cxn modelId="{FD23208A-A07A-4230-8A1C-1DB455E23CFA}" type="presOf" srcId="{5E960F54-28DC-41DA-B98D-1D96F513AEFF}" destId="{657CD24A-7418-4299-9B61-632DC2711CBD}" srcOrd="0" destOrd="0" presId="urn:microsoft.com/office/officeart/2005/8/layout/list1"/>
    <dgm:cxn modelId="{67CF2A7D-C30A-4807-912A-567DD0B17F2F}" type="presOf" srcId="{8CB9081F-CE8C-4461-8A5A-8A7B523F684C}" destId="{05A196C5-E82F-49D5-B9A8-627E163D9C69}" srcOrd="1" destOrd="0" presId="urn:microsoft.com/office/officeart/2005/8/layout/list1"/>
    <dgm:cxn modelId="{D6053CF8-F2A0-4FF3-9100-30DD648073A1}" type="presOf" srcId="{F3EE6735-4F7C-4FA2-819B-EFCCC44BA410}" destId="{374A8781-2BD1-403E-9A90-42858FC1B52C}" srcOrd="0" destOrd="0" presId="urn:microsoft.com/office/officeart/2005/8/layout/list1"/>
    <dgm:cxn modelId="{067F23A1-BFEC-4817-8E51-A7603F420569}" srcId="{F3EE6735-4F7C-4FA2-819B-EFCCC44BA410}" destId="{5E960F54-28DC-41DA-B98D-1D96F513AEFF}" srcOrd="0" destOrd="0" parTransId="{8715D59A-8943-47AF-93D8-187EB9DC32BE}" sibTransId="{73AA670A-9C02-48D0-A375-985EFBFDE6A8}"/>
    <dgm:cxn modelId="{BD71B933-17DD-4B34-9C3A-F6153C1E42F5}" type="presOf" srcId="{5E960F54-28DC-41DA-B98D-1D96F513AEFF}" destId="{B27C3C28-3A10-48BD-A232-CF9F4DD4DB18}" srcOrd="1" destOrd="0" presId="urn:microsoft.com/office/officeart/2005/8/layout/list1"/>
    <dgm:cxn modelId="{FC44DD9C-057D-4CBE-A43D-8A32A2BAB857}" srcId="{F3EE6735-4F7C-4FA2-819B-EFCCC44BA410}" destId="{8CB9081F-CE8C-4461-8A5A-8A7B523F684C}" srcOrd="1" destOrd="0" parTransId="{290AD15A-79F6-444D-A4F5-8F3793F846BF}" sibTransId="{0063FCD2-AD42-4FA8-8824-0EE87FFB31DD}"/>
    <dgm:cxn modelId="{306D74F8-2CFC-4E94-B8C2-D1DA7F7F08A9}" type="presOf" srcId="{8CB9081F-CE8C-4461-8A5A-8A7B523F684C}" destId="{C3D59837-020F-4AFB-B564-23540A0E00F0}" srcOrd="0" destOrd="0" presId="urn:microsoft.com/office/officeart/2005/8/layout/list1"/>
    <dgm:cxn modelId="{CCD93990-CDDD-4ACA-B646-8D551A5772DB}" type="presParOf" srcId="{374A8781-2BD1-403E-9A90-42858FC1B52C}" destId="{FFAE3B1E-3083-4118-9C64-1967898BCB76}" srcOrd="0" destOrd="0" presId="urn:microsoft.com/office/officeart/2005/8/layout/list1"/>
    <dgm:cxn modelId="{9CCFD5E5-8F81-4D9E-800B-00233092C60C}" type="presParOf" srcId="{FFAE3B1E-3083-4118-9C64-1967898BCB76}" destId="{657CD24A-7418-4299-9B61-632DC2711CBD}" srcOrd="0" destOrd="0" presId="urn:microsoft.com/office/officeart/2005/8/layout/list1"/>
    <dgm:cxn modelId="{7CCB5FCE-2185-4623-9F09-CDCBC7028765}" type="presParOf" srcId="{FFAE3B1E-3083-4118-9C64-1967898BCB76}" destId="{B27C3C28-3A10-48BD-A232-CF9F4DD4DB18}" srcOrd="1" destOrd="0" presId="urn:microsoft.com/office/officeart/2005/8/layout/list1"/>
    <dgm:cxn modelId="{07962A01-E07E-4929-A8F6-8280996C606E}" type="presParOf" srcId="{374A8781-2BD1-403E-9A90-42858FC1B52C}" destId="{A216A78D-6017-4E94-B91E-985354DCA8AA}" srcOrd="1" destOrd="0" presId="urn:microsoft.com/office/officeart/2005/8/layout/list1"/>
    <dgm:cxn modelId="{92E188AA-DE27-4F0E-86B1-406649C9AF2A}" type="presParOf" srcId="{374A8781-2BD1-403E-9A90-42858FC1B52C}" destId="{134DFF89-A26B-4DEC-9488-8EC5A7CC88CF}" srcOrd="2" destOrd="0" presId="urn:microsoft.com/office/officeart/2005/8/layout/list1"/>
    <dgm:cxn modelId="{706E1B70-F5C1-4E39-8CD9-332982C9CBA4}" type="presParOf" srcId="{374A8781-2BD1-403E-9A90-42858FC1B52C}" destId="{56B9E5D2-DF90-4085-9D3B-090BCBCED03A}" srcOrd="3" destOrd="0" presId="urn:microsoft.com/office/officeart/2005/8/layout/list1"/>
    <dgm:cxn modelId="{F55D3E92-9FD2-4F5D-9138-73BAB16A64B7}" type="presParOf" srcId="{374A8781-2BD1-403E-9A90-42858FC1B52C}" destId="{2282D735-3CA9-49AF-BCF1-9687342D4C38}" srcOrd="4" destOrd="0" presId="urn:microsoft.com/office/officeart/2005/8/layout/list1"/>
    <dgm:cxn modelId="{1A1348EC-52BF-451A-B2F0-88FF5410655A}" type="presParOf" srcId="{2282D735-3CA9-49AF-BCF1-9687342D4C38}" destId="{C3D59837-020F-4AFB-B564-23540A0E00F0}" srcOrd="0" destOrd="0" presId="urn:microsoft.com/office/officeart/2005/8/layout/list1"/>
    <dgm:cxn modelId="{94F9F363-E080-4831-BFDC-8510BA3075E7}" type="presParOf" srcId="{2282D735-3CA9-49AF-BCF1-9687342D4C38}" destId="{05A196C5-E82F-49D5-B9A8-627E163D9C69}" srcOrd="1" destOrd="0" presId="urn:microsoft.com/office/officeart/2005/8/layout/list1"/>
    <dgm:cxn modelId="{F9F968A6-7B8C-4318-B688-9A7F55F25C12}" type="presParOf" srcId="{374A8781-2BD1-403E-9A90-42858FC1B52C}" destId="{576EDDF3-52BA-4118-A2D7-C70E2434EE5F}" srcOrd="5" destOrd="0" presId="urn:microsoft.com/office/officeart/2005/8/layout/list1"/>
    <dgm:cxn modelId="{5D3EAE85-A1CC-4BF1-98A5-7F13D465BA7B}" type="presParOf" srcId="{374A8781-2BD1-403E-9A90-42858FC1B52C}" destId="{CEB41DA7-A815-442B-AB45-31766CBC74EF}" srcOrd="6" destOrd="0" presId="urn:microsoft.com/office/officeart/2005/8/layout/list1"/>
    <dgm:cxn modelId="{7AFA43C7-3F90-45A1-A91E-14DE48A679EF}" type="presParOf" srcId="{374A8781-2BD1-403E-9A90-42858FC1B52C}" destId="{99F3408B-1084-43B8-B8F8-3BB587A1966D}" srcOrd="7" destOrd="0" presId="urn:microsoft.com/office/officeart/2005/8/layout/list1"/>
    <dgm:cxn modelId="{CAB55BAF-0179-49D1-9B09-90A7CC8082C1}" type="presParOf" srcId="{374A8781-2BD1-403E-9A90-42858FC1B52C}" destId="{8F273C3A-1AC7-4C50-AFD9-1D0737E30ECD}" srcOrd="8" destOrd="0" presId="urn:microsoft.com/office/officeart/2005/8/layout/list1"/>
    <dgm:cxn modelId="{AD071874-89B0-4EF6-A69C-6A753E39FB5B}" type="presParOf" srcId="{8F273C3A-1AC7-4C50-AFD9-1D0737E30ECD}" destId="{008011A3-2995-4D1C-9481-DB69D977177C}" srcOrd="0" destOrd="0" presId="urn:microsoft.com/office/officeart/2005/8/layout/list1"/>
    <dgm:cxn modelId="{E8C4DC30-6EF7-4E02-8B98-169CDA3DEE50}" type="presParOf" srcId="{8F273C3A-1AC7-4C50-AFD9-1D0737E30ECD}" destId="{DB91C374-89E9-4D75-A316-75AF5E459979}" srcOrd="1" destOrd="0" presId="urn:microsoft.com/office/officeart/2005/8/layout/list1"/>
    <dgm:cxn modelId="{0C1D3090-47C2-43EA-9FAD-4A97297BB49E}" type="presParOf" srcId="{374A8781-2BD1-403E-9A90-42858FC1B52C}" destId="{3BE83A94-2C87-44C6-A55B-80E96316678F}" srcOrd="9" destOrd="0" presId="urn:microsoft.com/office/officeart/2005/8/layout/list1"/>
    <dgm:cxn modelId="{459F5809-4E4A-4C31-A716-000377765C72}" type="presParOf" srcId="{374A8781-2BD1-403E-9A90-42858FC1B52C}" destId="{80A4F50D-7CB4-4204-88EA-5E3E68B102E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8DFFAB-9F37-4F10-8F36-AE59ED6982A1}" type="doc">
      <dgm:prSet loTypeId="urn:microsoft.com/office/officeart/2005/8/layout/process2" loCatId="process" qsTypeId="urn:microsoft.com/office/officeart/2005/8/quickstyle/simple1" qsCatId="simple" csTypeId="urn:microsoft.com/office/officeart/2005/8/colors/accent3_3" csCatId="accent3" phldr="1"/>
      <dgm:spPr/>
    </dgm:pt>
    <dgm:pt modelId="{F2305831-0ED1-48E4-B59F-69A22BB36ACD}">
      <dgm:prSet phldrT="[Text]"/>
      <dgm:spPr/>
      <dgm:t>
        <a:bodyPr/>
        <a:lstStyle/>
        <a:p>
          <a:r>
            <a:rPr lang="en-GB" noProof="0" dirty="0" smtClean="0"/>
            <a:t>Definition von </a:t>
          </a:r>
          <a:r>
            <a:rPr lang="en-GB" noProof="0" dirty="0" err="1" smtClean="0"/>
            <a:t>Zielen</a:t>
          </a:r>
          <a:endParaRPr lang="en-GB" noProof="0" dirty="0"/>
        </a:p>
      </dgm:t>
    </dgm:pt>
    <dgm:pt modelId="{349CEE88-A9EB-4945-8180-D37CA000E670}" type="parTrans" cxnId="{612BA4A2-E40A-4375-9993-A4C0166E2701}">
      <dgm:prSet/>
      <dgm:spPr/>
      <dgm:t>
        <a:bodyPr/>
        <a:lstStyle/>
        <a:p>
          <a:endParaRPr lang="en-GB" noProof="0" dirty="0"/>
        </a:p>
      </dgm:t>
    </dgm:pt>
    <dgm:pt modelId="{8EEFAA94-1DB8-46DD-B1D6-2B260C8D169F}" type="sibTrans" cxnId="{612BA4A2-E40A-4375-9993-A4C0166E2701}">
      <dgm:prSet/>
      <dgm:spPr/>
      <dgm:t>
        <a:bodyPr/>
        <a:lstStyle/>
        <a:p>
          <a:endParaRPr lang="en-GB" noProof="0" dirty="0"/>
        </a:p>
      </dgm:t>
    </dgm:pt>
    <dgm:pt modelId="{8E0167B1-8D9B-4820-BA25-51355A8A84EB}">
      <dgm:prSet phldrT="[Text]"/>
      <dgm:spPr/>
      <dgm:t>
        <a:bodyPr/>
        <a:lstStyle/>
        <a:p>
          <a:r>
            <a:rPr lang="en-GB" noProof="0" dirty="0" err="1" smtClean="0"/>
            <a:t>Finden</a:t>
          </a:r>
          <a:r>
            <a:rPr lang="en-GB" noProof="0" dirty="0" smtClean="0"/>
            <a:t> von </a:t>
          </a:r>
          <a:r>
            <a:rPr lang="en-GB" noProof="0" dirty="0" err="1" smtClean="0"/>
            <a:t>Projektpartnern</a:t>
          </a:r>
          <a:endParaRPr lang="en-GB" noProof="0" dirty="0"/>
        </a:p>
      </dgm:t>
    </dgm:pt>
    <dgm:pt modelId="{6731AD73-8B63-4871-8BA2-062266854E57}" type="parTrans" cxnId="{C6E3D74E-ED5C-48D8-A82E-A41C1E4AB5F6}">
      <dgm:prSet/>
      <dgm:spPr/>
      <dgm:t>
        <a:bodyPr/>
        <a:lstStyle/>
        <a:p>
          <a:endParaRPr lang="en-GB" noProof="0" dirty="0"/>
        </a:p>
      </dgm:t>
    </dgm:pt>
    <dgm:pt modelId="{C14394B3-A4C7-463A-8789-517C56D0FC0F}" type="sibTrans" cxnId="{C6E3D74E-ED5C-48D8-A82E-A41C1E4AB5F6}">
      <dgm:prSet/>
      <dgm:spPr/>
      <dgm:t>
        <a:bodyPr/>
        <a:lstStyle/>
        <a:p>
          <a:endParaRPr lang="en-GB" noProof="0" dirty="0"/>
        </a:p>
      </dgm:t>
    </dgm:pt>
    <dgm:pt modelId="{A81AF2B1-F7D5-4D90-AC14-7FEE0E8AE69F}">
      <dgm:prSet phldrT="[Text]"/>
      <dgm:spPr/>
      <dgm:t>
        <a:bodyPr/>
        <a:lstStyle/>
        <a:p>
          <a:r>
            <a:rPr lang="en-GB" noProof="0" dirty="0" smtClean="0"/>
            <a:t>Definition der </a:t>
          </a:r>
          <a:r>
            <a:rPr lang="en-GB" noProof="0" dirty="0" err="1" smtClean="0"/>
            <a:t>Aktivitäten</a:t>
          </a:r>
          <a:endParaRPr lang="en-GB" noProof="0" dirty="0"/>
        </a:p>
      </dgm:t>
    </dgm:pt>
    <dgm:pt modelId="{4813E53A-FC33-4D19-AC9E-2E92E47DBD9B}" type="parTrans" cxnId="{915F26F6-B299-4E22-9D1F-B4E704873004}">
      <dgm:prSet/>
      <dgm:spPr/>
      <dgm:t>
        <a:bodyPr/>
        <a:lstStyle/>
        <a:p>
          <a:endParaRPr lang="en-GB" noProof="0" dirty="0"/>
        </a:p>
      </dgm:t>
    </dgm:pt>
    <dgm:pt modelId="{B3833F17-E755-463B-997F-10CD97D13744}" type="sibTrans" cxnId="{915F26F6-B299-4E22-9D1F-B4E704873004}">
      <dgm:prSet/>
      <dgm:spPr/>
      <dgm:t>
        <a:bodyPr/>
        <a:lstStyle/>
        <a:p>
          <a:endParaRPr lang="en-GB" noProof="0" dirty="0"/>
        </a:p>
      </dgm:t>
    </dgm:pt>
    <dgm:pt modelId="{A7610B51-E189-4D69-AECD-BE3BB2B77A10}">
      <dgm:prSet/>
      <dgm:spPr/>
      <dgm:t>
        <a:bodyPr/>
        <a:lstStyle/>
        <a:p>
          <a:r>
            <a:rPr lang="en-GB" noProof="0" dirty="0" err="1" smtClean="0"/>
            <a:t>Unterlagen</a:t>
          </a:r>
          <a:endParaRPr lang="en-GB" noProof="0" dirty="0"/>
        </a:p>
      </dgm:t>
    </dgm:pt>
    <dgm:pt modelId="{9D13ABAA-9A97-4B4E-99C2-4DA40D47E017}" type="parTrans" cxnId="{B301742A-AEFD-47F8-99C7-3C58AD084B1D}">
      <dgm:prSet/>
      <dgm:spPr/>
      <dgm:t>
        <a:bodyPr/>
        <a:lstStyle/>
        <a:p>
          <a:endParaRPr lang="en-GB" noProof="0" dirty="0"/>
        </a:p>
      </dgm:t>
    </dgm:pt>
    <dgm:pt modelId="{FD98C967-E9BA-4BB8-9685-CC314548D9B5}" type="sibTrans" cxnId="{B301742A-AEFD-47F8-99C7-3C58AD084B1D}">
      <dgm:prSet/>
      <dgm:spPr/>
      <dgm:t>
        <a:bodyPr/>
        <a:lstStyle/>
        <a:p>
          <a:endParaRPr lang="en-GB" noProof="0" dirty="0"/>
        </a:p>
      </dgm:t>
    </dgm:pt>
    <dgm:pt modelId="{BC8BA57A-1DD7-46A9-AA47-3667BC05B968}">
      <dgm:prSet/>
      <dgm:spPr/>
      <dgm:t>
        <a:bodyPr/>
        <a:lstStyle/>
        <a:p>
          <a:r>
            <a:rPr lang="en-GB" noProof="0" dirty="0" smtClean="0"/>
            <a:t>Kommunikation</a:t>
          </a:r>
          <a:endParaRPr lang="en-GB" noProof="0" dirty="0"/>
        </a:p>
      </dgm:t>
    </dgm:pt>
    <dgm:pt modelId="{409D617C-5447-4FAF-9542-207BC4722FED}" type="parTrans" cxnId="{AB68F0DB-5A19-484D-B442-E49C6B20A766}">
      <dgm:prSet/>
      <dgm:spPr/>
      <dgm:t>
        <a:bodyPr/>
        <a:lstStyle/>
        <a:p>
          <a:endParaRPr lang="en-GB" noProof="0" dirty="0"/>
        </a:p>
      </dgm:t>
    </dgm:pt>
    <dgm:pt modelId="{2E5CDED3-0C38-4BB6-8E75-02AF410ED646}" type="sibTrans" cxnId="{AB68F0DB-5A19-484D-B442-E49C6B20A766}">
      <dgm:prSet/>
      <dgm:spPr/>
      <dgm:t>
        <a:bodyPr/>
        <a:lstStyle/>
        <a:p>
          <a:endParaRPr lang="en-GB" noProof="0" dirty="0"/>
        </a:p>
      </dgm:t>
    </dgm:pt>
    <dgm:pt modelId="{D53E64D8-2F90-4EF2-9962-33551F87E15D}" type="pres">
      <dgm:prSet presAssocID="{658DFFAB-9F37-4F10-8F36-AE59ED6982A1}" presName="linearFlow" presStyleCnt="0">
        <dgm:presLayoutVars>
          <dgm:resizeHandles val="exact"/>
        </dgm:presLayoutVars>
      </dgm:prSet>
      <dgm:spPr/>
    </dgm:pt>
    <dgm:pt modelId="{7418B21D-C34A-44CA-9D37-C78A07D3E8AB}" type="pres">
      <dgm:prSet presAssocID="{F2305831-0ED1-48E4-B59F-69A22BB36ACD}" presName="node" presStyleLbl="node1" presStyleIdx="0" presStyleCnt="5">
        <dgm:presLayoutVars>
          <dgm:bulletEnabled val="1"/>
        </dgm:presLayoutVars>
      </dgm:prSet>
      <dgm:spPr/>
      <dgm:t>
        <a:bodyPr/>
        <a:lstStyle/>
        <a:p>
          <a:endParaRPr lang="en-GB"/>
        </a:p>
      </dgm:t>
    </dgm:pt>
    <dgm:pt modelId="{D13D3007-1580-463C-82F6-DDAF6748ECD9}" type="pres">
      <dgm:prSet presAssocID="{8EEFAA94-1DB8-46DD-B1D6-2B260C8D169F}" presName="sibTrans" presStyleLbl="sibTrans2D1" presStyleIdx="0" presStyleCnt="4"/>
      <dgm:spPr/>
      <dgm:t>
        <a:bodyPr/>
        <a:lstStyle/>
        <a:p>
          <a:endParaRPr lang="en-GB"/>
        </a:p>
      </dgm:t>
    </dgm:pt>
    <dgm:pt modelId="{734E3AE0-D9C8-47B3-B1BD-D57954E1E8B8}" type="pres">
      <dgm:prSet presAssocID="{8EEFAA94-1DB8-46DD-B1D6-2B260C8D169F}" presName="connectorText" presStyleLbl="sibTrans2D1" presStyleIdx="0" presStyleCnt="4"/>
      <dgm:spPr/>
      <dgm:t>
        <a:bodyPr/>
        <a:lstStyle/>
        <a:p>
          <a:endParaRPr lang="en-GB"/>
        </a:p>
      </dgm:t>
    </dgm:pt>
    <dgm:pt modelId="{F5CC628A-A547-4C16-B9DF-F7C6F2A04A66}" type="pres">
      <dgm:prSet presAssocID="{8E0167B1-8D9B-4820-BA25-51355A8A84EB}" presName="node" presStyleLbl="node1" presStyleIdx="1" presStyleCnt="5">
        <dgm:presLayoutVars>
          <dgm:bulletEnabled val="1"/>
        </dgm:presLayoutVars>
      </dgm:prSet>
      <dgm:spPr/>
      <dgm:t>
        <a:bodyPr/>
        <a:lstStyle/>
        <a:p>
          <a:endParaRPr lang="en-GB"/>
        </a:p>
      </dgm:t>
    </dgm:pt>
    <dgm:pt modelId="{E185CDC4-4C59-4E50-861C-F4FBC126F3E1}" type="pres">
      <dgm:prSet presAssocID="{C14394B3-A4C7-463A-8789-517C56D0FC0F}" presName="sibTrans" presStyleLbl="sibTrans2D1" presStyleIdx="1" presStyleCnt="4"/>
      <dgm:spPr/>
      <dgm:t>
        <a:bodyPr/>
        <a:lstStyle/>
        <a:p>
          <a:endParaRPr lang="en-GB"/>
        </a:p>
      </dgm:t>
    </dgm:pt>
    <dgm:pt modelId="{A57C9BBA-87B2-409A-94FC-F08DCED0891B}" type="pres">
      <dgm:prSet presAssocID="{C14394B3-A4C7-463A-8789-517C56D0FC0F}" presName="connectorText" presStyleLbl="sibTrans2D1" presStyleIdx="1" presStyleCnt="4"/>
      <dgm:spPr/>
      <dgm:t>
        <a:bodyPr/>
        <a:lstStyle/>
        <a:p>
          <a:endParaRPr lang="en-GB"/>
        </a:p>
      </dgm:t>
    </dgm:pt>
    <dgm:pt modelId="{831F8211-0C2F-44F9-9CCF-E03A9A403724}" type="pres">
      <dgm:prSet presAssocID="{A81AF2B1-F7D5-4D90-AC14-7FEE0E8AE69F}" presName="node" presStyleLbl="node1" presStyleIdx="2" presStyleCnt="5">
        <dgm:presLayoutVars>
          <dgm:bulletEnabled val="1"/>
        </dgm:presLayoutVars>
      </dgm:prSet>
      <dgm:spPr/>
      <dgm:t>
        <a:bodyPr/>
        <a:lstStyle/>
        <a:p>
          <a:endParaRPr lang="en-GB"/>
        </a:p>
      </dgm:t>
    </dgm:pt>
    <dgm:pt modelId="{14C161E0-C83A-4959-8FDF-2AA8F46A27A2}" type="pres">
      <dgm:prSet presAssocID="{B3833F17-E755-463B-997F-10CD97D13744}" presName="sibTrans" presStyleLbl="sibTrans2D1" presStyleIdx="2" presStyleCnt="4"/>
      <dgm:spPr/>
      <dgm:t>
        <a:bodyPr/>
        <a:lstStyle/>
        <a:p>
          <a:endParaRPr lang="en-GB"/>
        </a:p>
      </dgm:t>
    </dgm:pt>
    <dgm:pt modelId="{F3509CC0-41F9-423E-A130-02BD978677F6}" type="pres">
      <dgm:prSet presAssocID="{B3833F17-E755-463B-997F-10CD97D13744}" presName="connectorText" presStyleLbl="sibTrans2D1" presStyleIdx="2" presStyleCnt="4"/>
      <dgm:spPr/>
      <dgm:t>
        <a:bodyPr/>
        <a:lstStyle/>
        <a:p>
          <a:endParaRPr lang="en-GB"/>
        </a:p>
      </dgm:t>
    </dgm:pt>
    <dgm:pt modelId="{0F7C4EA2-FB35-4D15-998C-6B659B221EB5}" type="pres">
      <dgm:prSet presAssocID="{A7610B51-E189-4D69-AECD-BE3BB2B77A10}" presName="node" presStyleLbl="node1" presStyleIdx="3" presStyleCnt="5">
        <dgm:presLayoutVars>
          <dgm:bulletEnabled val="1"/>
        </dgm:presLayoutVars>
      </dgm:prSet>
      <dgm:spPr/>
      <dgm:t>
        <a:bodyPr/>
        <a:lstStyle/>
        <a:p>
          <a:endParaRPr lang="en-GB"/>
        </a:p>
      </dgm:t>
    </dgm:pt>
    <dgm:pt modelId="{F73DB8A3-B30E-4EB5-9779-6ABF5F05FB67}" type="pres">
      <dgm:prSet presAssocID="{FD98C967-E9BA-4BB8-9685-CC314548D9B5}" presName="sibTrans" presStyleLbl="sibTrans2D1" presStyleIdx="3" presStyleCnt="4"/>
      <dgm:spPr/>
      <dgm:t>
        <a:bodyPr/>
        <a:lstStyle/>
        <a:p>
          <a:endParaRPr lang="en-GB"/>
        </a:p>
      </dgm:t>
    </dgm:pt>
    <dgm:pt modelId="{21AD12A0-9AC9-4141-A39A-BCAF286131FD}" type="pres">
      <dgm:prSet presAssocID="{FD98C967-E9BA-4BB8-9685-CC314548D9B5}" presName="connectorText" presStyleLbl="sibTrans2D1" presStyleIdx="3" presStyleCnt="4"/>
      <dgm:spPr/>
      <dgm:t>
        <a:bodyPr/>
        <a:lstStyle/>
        <a:p>
          <a:endParaRPr lang="en-GB"/>
        </a:p>
      </dgm:t>
    </dgm:pt>
    <dgm:pt modelId="{C34A88DD-2FBC-42A0-8BD0-D9FC3605C7DB}" type="pres">
      <dgm:prSet presAssocID="{BC8BA57A-1DD7-46A9-AA47-3667BC05B968}" presName="node" presStyleLbl="node1" presStyleIdx="4" presStyleCnt="5">
        <dgm:presLayoutVars>
          <dgm:bulletEnabled val="1"/>
        </dgm:presLayoutVars>
      </dgm:prSet>
      <dgm:spPr/>
      <dgm:t>
        <a:bodyPr/>
        <a:lstStyle/>
        <a:p>
          <a:endParaRPr lang="en-GB"/>
        </a:p>
      </dgm:t>
    </dgm:pt>
  </dgm:ptLst>
  <dgm:cxnLst>
    <dgm:cxn modelId="{75AE77A1-15C2-4952-943C-7393AA43D139}" type="presOf" srcId="{B3833F17-E755-463B-997F-10CD97D13744}" destId="{14C161E0-C83A-4959-8FDF-2AA8F46A27A2}" srcOrd="0" destOrd="0" presId="urn:microsoft.com/office/officeart/2005/8/layout/process2"/>
    <dgm:cxn modelId="{E95A0E83-865C-46BE-8652-18334D422DDF}" type="presOf" srcId="{FD98C967-E9BA-4BB8-9685-CC314548D9B5}" destId="{21AD12A0-9AC9-4141-A39A-BCAF286131FD}" srcOrd="1" destOrd="0" presId="urn:microsoft.com/office/officeart/2005/8/layout/process2"/>
    <dgm:cxn modelId="{237FFA45-7084-44ED-BB68-17F0DB52265B}" type="presOf" srcId="{8EEFAA94-1DB8-46DD-B1D6-2B260C8D169F}" destId="{D13D3007-1580-463C-82F6-DDAF6748ECD9}" srcOrd="0" destOrd="0" presId="urn:microsoft.com/office/officeart/2005/8/layout/process2"/>
    <dgm:cxn modelId="{523F66E8-FF38-48BC-9F5E-8EC31B0AC6F0}" type="presOf" srcId="{A81AF2B1-F7D5-4D90-AC14-7FEE0E8AE69F}" destId="{831F8211-0C2F-44F9-9CCF-E03A9A403724}" srcOrd="0" destOrd="0" presId="urn:microsoft.com/office/officeart/2005/8/layout/process2"/>
    <dgm:cxn modelId="{AB68F0DB-5A19-484D-B442-E49C6B20A766}" srcId="{658DFFAB-9F37-4F10-8F36-AE59ED6982A1}" destId="{BC8BA57A-1DD7-46A9-AA47-3667BC05B968}" srcOrd="4" destOrd="0" parTransId="{409D617C-5447-4FAF-9542-207BC4722FED}" sibTransId="{2E5CDED3-0C38-4BB6-8E75-02AF410ED646}"/>
    <dgm:cxn modelId="{C6E3D74E-ED5C-48D8-A82E-A41C1E4AB5F6}" srcId="{658DFFAB-9F37-4F10-8F36-AE59ED6982A1}" destId="{8E0167B1-8D9B-4820-BA25-51355A8A84EB}" srcOrd="1" destOrd="0" parTransId="{6731AD73-8B63-4871-8BA2-062266854E57}" sibTransId="{C14394B3-A4C7-463A-8789-517C56D0FC0F}"/>
    <dgm:cxn modelId="{7EDC225E-5462-4A67-822F-36E2B77A96D6}" type="presOf" srcId="{8EEFAA94-1DB8-46DD-B1D6-2B260C8D169F}" destId="{734E3AE0-D9C8-47B3-B1BD-D57954E1E8B8}" srcOrd="1" destOrd="0" presId="urn:microsoft.com/office/officeart/2005/8/layout/process2"/>
    <dgm:cxn modelId="{5689F9A7-4E77-42CB-825B-FCDBC3C4692B}" type="presOf" srcId="{FD98C967-E9BA-4BB8-9685-CC314548D9B5}" destId="{F73DB8A3-B30E-4EB5-9779-6ABF5F05FB67}" srcOrd="0" destOrd="0" presId="urn:microsoft.com/office/officeart/2005/8/layout/process2"/>
    <dgm:cxn modelId="{915F26F6-B299-4E22-9D1F-B4E704873004}" srcId="{658DFFAB-9F37-4F10-8F36-AE59ED6982A1}" destId="{A81AF2B1-F7D5-4D90-AC14-7FEE0E8AE69F}" srcOrd="2" destOrd="0" parTransId="{4813E53A-FC33-4D19-AC9E-2E92E47DBD9B}" sibTransId="{B3833F17-E755-463B-997F-10CD97D13744}"/>
    <dgm:cxn modelId="{D2608792-BE5A-4353-880D-CB00F13DDE1D}" type="presOf" srcId="{8E0167B1-8D9B-4820-BA25-51355A8A84EB}" destId="{F5CC628A-A547-4C16-B9DF-F7C6F2A04A66}" srcOrd="0" destOrd="0" presId="urn:microsoft.com/office/officeart/2005/8/layout/process2"/>
    <dgm:cxn modelId="{B301742A-AEFD-47F8-99C7-3C58AD084B1D}" srcId="{658DFFAB-9F37-4F10-8F36-AE59ED6982A1}" destId="{A7610B51-E189-4D69-AECD-BE3BB2B77A10}" srcOrd="3" destOrd="0" parTransId="{9D13ABAA-9A97-4B4E-99C2-4DA40D47E017}" sibTransId="{FD98C967-E9BA-4BB8-9685-CC314548D9B5}"/>
    <dgm:cxn modelId="{120D175F-8A43-4DC5-A9FE-D02A23957954}" type="presOf" srcId="{F2305831-0ED1-48E4-B59F-69A22BB36ACD}" destId="{7418B21D-C34A-44CA-9D37-C78A07D3E8AB}" srcOrd="0" destOrd="0" presId="urn:microsoft.com/office/officeart/2005/8/layout/process2"/>
    <dgm:cxn modelId="{4067A509-D1ED-42E9-A4F1-A338F279F1A9}" type="presOf" srcId="{B3833F17-E755-463B-997F-10CD97D13744}" destId="{F3509CC0-41F9-423E-A130-02BD978677F6}" srcOrd="1" destOrd="0" presId="urn:microsoft.com/office/officeart/2005/8/layout/process2"/>
    <dgm:cxn modelId="{612BA4A2-E40A-4375-9993-A4C0166E2701}" srcId="{658DFFAB-9F37-4F10-8F36-AE59ED6982A1}" destId="{F2305831-0ED1-48E4-B59F-69A22BB36ACD}" srcOrd="0" destOrd="0" parTransId="{349CEE88-A9EB-4945-8180-D37CA000E670}" sibTransId="{8EEFAA94-1DB8-46DD-B1D6-2B260C8D169F}"/>
    <dgm:cxn modelId="{140400AC-DF86-463C-8D8D-795207E0A3FE}" type="presOf" srcId="{C14394B3-A4C7-463A-8789-517C56D0FC0F}" destId="{A57C9BBA-87B2-409A-94FC-F08DCED0891B}" srcOrd="1" destOrd="0" presId="urn:microsoft.com/office/officeart/2005/8/layout/process2"/>
    <dgm:cxn modelId="{4CBFB9D9-24D0-463B-9436-150CD5BC95D0}" type="presOf" srcId="{C14394B3-A4C7-463A-8789-517C56D0FC0F}" destId="{E185CDC4-4C59-4E50-861C-F4FBC126F3E1}" srcOrd="0" destOrd="0" presId="urn:microsoft.com/office/officeart/2005/8/layout/process2"/>
    <dgm:cxn modelId="{FACC15EA-5F56-4893-9225-CDFC0FA063C9}" type="presOf" srcId="{BC8BA57A-1DD7-46A9-AA47-3667BC05B968}" destId="{C34A88DD-2FBC-42A0-8BD0-D9FC3605C7DB}" srcOrd="0" destOrd="0" presId="urn:microsoft.com/office/officeart/2005/8/layout/process2"/>
    <dgm:cxn modelId="{B9F296F4-FAF3-4F46-AA03-544EECB3BED8}" type="presOf" srcId="{A7610B51-E189-4D69-AECD-BE3BB2B77A10}" destId="{0F7C4EA2-FB35-4D15-998C-6B659B221EB5}" srcOrd="0" destOrd="0" presId="urn:microsoft.com/office/officeart/2005/8/layout/process2"/>
    <dgm:cxn modelId="{095A1618-EB6D-4616-9B6C-F224EA89B834}" type="presOf" srcId="{658DFFAB-9F37-4F10-8F36-AE59ED6982A1}" destId="{D53E64D8-2F90-4EF2-9962-33551F87E15D}" srcOrd="0" destOrd="0" presId="urn:microsoft.com/office/officeart/2005/8/layout/process2"/>
    <dgm:cxn modelId="{9ABC01DB-E696-4B8F-BA4C-2A19DBFDC7BB}" type="presParOf" srcId="{D53E64D8-2F90-4EF2-9962-33551F87E15D}" destId="{7418B21D-C34A-44CA-9D37-C78A07D3E8AB}" srcOrd="0" destOrd="0" presId="urn:microsoft.com/office/officeart/2005/8/layout/process2"/>
    <dgm:cxn modelId="{58EEA43B-A10E-42F2-8521-2673745CCF3E}" type="presParOf" srcId="{D53E64D8-2F90-4EF2-9962-33551F87E15D}" destId="{D13D3007-1580-463C-82F6-DDAF6748ECD9}" srcOrd="1" destOrd="0" presId="urn:microsoft.com/office/officeart/2005/8/layout/process2"/>
    <dgm:cxn modelId="{288E310A-88BB-485F-A785-4DF112E80A13}" type="presParOf" srcId="{D13D3007-1580-463C-82F6-DDAF6748ECD9}" destId="{734E3AE0-D9C8-47B3-B1BD-D57954E1E8B8}" srcOrd="0" destOrd="0" presId="urn:microsoft.com/office/officeart/2005/8/layout/process2"/>
    <dgm:cxn modelId="{31146A8A-6A00-47E9-A4E1-1946F0A29F6C}" type="presParOf" srcId="{D53E64D8-2F90-4EF2-9962-33551F87E15D}" destId="{F5CC628A-A547-4C16-B9DF-F7C6F2A04A66}" srcOrd="2" destOrd="0" presId="urn:microsoft.com/office/officeart/2005/8/layout/process2"/>
    <dgm:cxn modelId="{89B0EB85-0F94-44B6-99EE-FBC50DD06247}" type="presParOf" srcId="{D53E64D8-2F90-4EF2-9962-33551F87E15D}" destId="{E185CDC4-4C59-4E50-861C-F4FBC126F3E1}" srcOrd="3" destOrd="0" presId="urn:microsoft.com/office/officeart/2005/8/layout/process2"/>
    <dgm:cxn modelId="{9F99392F-1EC9-411F-96EA-99C6730E4E1F}" type="presParOf" srcId="{E185CDC4-4C59-4E50-861C-F4FBC126F3E1}" destId="{A57C9BBA-87B2-409A-94FC-F08DCED0891B}" srcOrd="0" destOrd="0" presId="urn:microsoft.com/office/officeart/2005/8/layout/process2"/>
    <dgm:cxn modelId="{93E12ACB-9627-4A41-B5A9-E7C1D8FB2971}" type="presParOf" srcId="{D53E64D8-2F90-4EF2-9962-33551F87E15D}" destId="{831F8211-0C2F-44F9-9CCF-E03A9A403724}" srcOrd="4" destOrd="0" presId="urn:microsoft.com/office/officeart/2005/8/layout/process2"/>
    <dgm:cxn modelId="{7265BB5E-C722-43E2-AC99-1BE7DAF0956A}" type="presParOf" srcId="{D53E64D8-2F90-4EF2-9962-33551F87E15D}" destId="{14C161E0-C83A-4959-8FDF-2AA8F46A27A2}" srcOrd="5" destOrd="0" presId="urn:microsoft.com/office/officeart/2005/8/layout/process2"/>
    <dgm:cxn modelId="{40036127-EDF4-4CB1-82CF-487B138DCA80}" type="presParOf" srcId="{14C161E0-C83A-4959-8FDF-2AA8F46A27A2}" destId="{F3509CC0-41F9-423E-A130-02BD978677F6}" srcOrd="0" destOrd="0" presId="urn:microsoft.com/office/officeart/2005/8/layout/process2"/>
    <dgm:cxn modelId="{518EA446-0220-4966-874E-9FE9AF9F4245}" type="presParOf" srcId="{D53E64D8-2F90-4EF2-9962-33551F87E15D}" destId="{0F7C4EA2-FB35-4D15-998C-6B659B221EB5}" srcOrd="6" destOrd="0" presId="urn:microsoft.com/office/officeart/2005/8/layout/process2"/>
    <dgm:cxn modelId="{C2DAB7BC-6E55-47A9-A448-FDE8C514F9E4}" type="presParOf" srcId="{D53E64D8-2F90-4EF2-9962-33551F87E15D}" destId="{F73DB8A3-B30E-4EB5-9779-6ABF5F05FB67}" srcOrd="7" destOrd="0" presId="urn:microsoft.com/office/officeart/2005/8/layout/process2"/>
    <dgm:cxn modelId="{4428C1E0-95DF-4402-9AF4-947A15B0EB3A}" type="presParOf" srcId="{F73DB8A3-B30E-4EB5-9779-6ABF5F05FB67}" destId="{21AD12A0-9AC9-4141-A39A-BCAF286131FD}" srcOrd="0" destOrd="0" presId="urn:microsoft.com/office/officeart/2005/8/layout/process2"/>
    <dgm:cxn modelId="{2C9B83E1-7C75-4738-A773-8A8CCF6FD042}" type="presParOf" srcId="{D53E64D8-2F90-4EF2-9962-33551F87E15D}" destId="{C34A88DD-2FBC-42A0-8BD0-D9FC3605C7DB}" srcOrd="8"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8DFFAB-9F37-4F10-8F36-AE59ED6982A1}" type="doc">
      <dgm:prSet loTypeId="urn:microsoft.com/office/officeart/2005/8/layout/process2" loCatId="process" qsTypeId="urn:microsoft.com/office/officeart/2005/8/quickstyle/simple1" qsCatId="simple" csTypeId="urn:microsoft.com/office/officeart/2005/8/colors/accent3_3" csCatId="accent3" phldr="1"/>
      <dgm:spPr/>
    </dgm:pt>
    <dgm:pt modelId="{F2305831-0ED1-48E4-B59F-69A22BB36ACD}">
      <dgm:prSet phldrT="[Text]"/>
      <dgm:spPr/>
      <dgm:t>
        <a:bodyPr/>
        <a:lstStyle/>
        <a:p>
          <a:r>
            <a:rPr lang="de-AT" dirty="0" smtClean="0"/>
            <a:t>Planung</a:t>
          </a:r>
          <a:endParaRPr lang="de-AT" dirty="0"/>
        </a:p>
      </dgm:t>
    </dgm:pt>
    <dgm:pt modelId="{349CEE88-A9EB-4945-8180-D37CA000E670}" type="parTrans" cxnId="{612BA4A2-E40A-4375-9993-A4C0166E2701}">
      <dgm:prSet/>
      <dgm:spPr/>
      <dgm:t>
        <a:bodyPr/>
        <a:lstStyle/>
        <a:p>
          <a:endParaRPr lang="de-AT"/>
        </a:p>
      </dgm:t>
    </dgm:pt>
    <dgm:pt modelId="{8EEFAA94-1DB8-46DD-B1D6-2B260C8D169F}" type="sibTrans" cxnId="{612BA4A2-E40A-4375-9993-A4C0166E2701}">
      <dgm:prSet/>
      <dgm:spPr/>
      <dgm:t>
        <a:bodyPr/>
        <a:lstStyle/>
        <a:p>
          <a:endParaRPr lang="de-AT" dirty="0"/>
        </a:p>
      </dgm:t>
    </dgm:pt>
    <dgm:pt modelId="{8E0167B1-8D9B-4820-BA25-51355A8A84EB}">
      <dgm:prSet phldrT="[Text]"/>
      <dgm:spPr/>
      <dgm:t>
        <a:bodyPr/>
        <a:lstStyle/>
        <a:p>
          <a:r>
            <a:rPr lang="de-AT" dirty="0" smtClean="0"/>
            <a:t>Selbstbeurteilung und Reflexion</a:t>
          </a:r>
          <a:endParaRPr lang="de-AT" dirty="0"/>
        </a:p>
      </dgm:t>
    </dgm:pt>
    <dgm:pt modelId="{6731AD73-8B63-4871-8BA2-062266854E57}" type="parTrans" cxnId="{C6E3D74E-ED5C-48D8-A82E-A41C1E4AB5F6}">
      <dgm:prSet/>
      <dgm:spPr/>
      <dgm:t>
        <a:bodyPr/>
        <a:lstStyle/>
        <a:p>
          <a:endParaRPr lang="de-AT"/>
        </a:p>
      </dgm:t>
    </dgm:pt>
    <dgm:pt modelId="{C14394B3-A4C7-463A-8789-517C56D0FC0F}" type="sibTrans" cxnId="{C6E3D74E-ED5C-48D8-A82E-A41C1E4AB5F6}">
      <dgm:prSet/>
      <dgm:spPr/>
      <dgm:t>
        <a:bodyPr/>
        <a:lstStyle/>
        <a:p>
          <a:endParaRPr lang="de-AT" dirty="0"/>
        </a:p>
      </dgm:t>
    </dgm:pt>
    <dgm:pt modelId="{A81AF2B1-F7D5-4D90-AC14-7FEE0E8AE69F}">
      <dgm:prSet phldrT="[Text]"/>
      <dgm:spPr/>
      <dgm:t>
        <a:bodyPr/>
        <a:lstStyle/>
        <a:p>
          <a:r>
            <a:rPr lang="de-AT" dirty="0" smtClean="0"/>
            <a:t>Kommunikation</a:t>
          </a:r>
          <a:endParaRPr lang="de-AT" dirty="0"/>
        </a:p>
      </dgm:t>
    </dgm:pt>
    <dgm:pt modelId="{4813E53A-FC33-4D19-AC9E-2E92E47DBD9B}" type="parTrans" cxnId="{915F26F6-B299-4E22-9D1F-B4E704873004}">
      <dgm:prSet/>
      <dgm:spPr/>
      <dgm:t>
        <a:bodyPr/>
        <a:lstStyle/>
        <a:p>
          <a:endParaRPr lang="de-AT"/>
        </a:p>
      </dgm:t>
    </dgm:pt>
    <dgm:pt modelId="{B3833F17-E755-463B-997F-10CD97D13744}" type="sibTrans" cxnId="{915F26F6-B299-4E22-9D1F-B4E704873004}">
      <dgm:prSet/>
      <dgm:spPr/>
      <dgm:t>
        <a:bodyPr/>
        <a:lstStyle/>
        <a:p>
          <a:endParaRPr lang="de-AT"/>
        </a:p>
      </dgm:t>
    </dgm:pt>
    <dgm:pt modelId="{D53E64D8-2F90-4EF2-9962-33551F87E15D}" type="pres">
      <dgm:prSet presAssocID="{658DFFAB-9F37-4F10-8F36-AE59ED6982A1}" presName="linearFlow" presStyleCnt="0">
        <dgm:presLayoutVars>
          <dgm:resizeHandles val="exact"/>
        </dgm:presLayoutVars>
      </dgm:prSet>
      <dgm:spPr/>
    </dgm:pt>
    <dgm:pt modelId="{7418B21D-C34A-44CA-9D37-C78A07D3E8AB}" type="pres">
      <dgm:prSet presAssocID="{F2305831-0ED1-48E4-B59F-69A22BB36ACD}" presName="node" presStyleLbl="node1" presStyleIdx="0" presStyleCnt="3">
        <dgm:presLayoutVars>
          <dgm:bulletEnabled val="1"/>
        </dgm:presLayoutVars>
      </dgm:prSet>
      <dgm:spPr/>
      <dgm:t>
        <a:bodyPr/>
        <a:lstStyle/>
        <a:p>
          <a:endParaRPr lang="en-GB"/>
        </a:p>
      </dgm:t>
    </dgm:pt>
    <dgm:pt modelId="{D13D3007-1580-463C-82F6-DDAF6748ECD9}" type="pres">
      <dgm:prSet presAssocID="{8EEFAA94-1DB8-46DD-B1D6-2B260C8D169F}" presName="sibTrans" presStyleLbl="sibTrans2D1" presStyleIdx="0" presStyleCnt="2"/>
      <dgm:spPr/>
      <dgm:t>
        <a:bodyPr/>
        <a:lstStyle/>
        <a:p>
          <a:endParaRPr lang="en-GB"/>
        </a:p>
      </dgm:t>
    </dgm:pt>
    <dgm:pt modelId="{734E3AE0-D9C8-47B3-B1BD-D57954E1E8B8}" type="pres">
      <dgm:prSet presAssocID="{8EEFAA94-1DB8-46DD-B1D6-2B260C8D169F}" presName="connectorText" presStyleLbl="sibTrans2D1" presStyleIdx="0" presStyleCnt="2"/>
      <dgm:spPr/>
      <dgm:t>
        <a:bodyPr/>
        <a:lstStyle/>
        <a:p>
          <a:endParaRPr lang="en-GB"/>
        </a:p>
      </dgm:t>
    </dgm:pt>
    <dgm:pt modelId="{F5CC628A-A547-4C16-B9DF-F7C6F2A04A66}" type="pres">
      <dgm:prSet presAssocID="{8E0167B1-8D9B-4820-BA25-51355A8A84EB}" presName="node" presStyleLbl="node1" presStyleIdx="1" presStyleCnt="3">
        <dgm:presLayoutVars>
          <dgm:bulletEnabled val="1"/>
        </dgm:presLayoutVars>
      </dgm:prSet>
      <dgm:spPr/>
      <dgm:t>
        <a:bodyPr/>
        <a:lstStyle/>
        <a:p>
          <a:endParaRPr lang="de-AT"/>
        </a:p>
      </dgm:t>
    </dgm:pt>
    <dgm:pt modelId="{E185CDC4-4C59-4E50-861C-F4FBC126F3E1}" type="pres">
      <dgm:prSet presAssocID="{C14394B3-A4C7-463A-8789-517C56D0FC0F}" presName="sibTrans" presStyleLbl="sibTrans2D1" presStyleIdx="1" presStyleCnt="2"/>
      <dgm:spPr/>
      <dgm:t>
        <a:bodyPr/>
        <a:lstStyle/>
        <a:p>
          <a:endParaRPr lang="en-GB"/>
        </a:p>
      </dgm:t>
    </dgm:pt>
    <dgm:pt modelId="{A57C9BBA-87B2-409A-94FC-F08DCED0891B}" type="pres">
      <dgm:prSet presAssocID="{C14394B3-A4C7-463A-8789-517C56D0FC0F}" presName="connectorText" presStyleLbl="sibTrans2D1" presStyleIdx="1" presStyleCnt="2"/>
      <dgm:spPr/>
      <dgm:t>
        <a:bodyPr/>
        <a:lstStyle/>
        <a:p>
          <a:endParaRPr lang="en-GB"/>
        </a:p>
      </dgm:t>
    </dgm:pt>
    <dgm:pt modelId="{831F8211-0C2F-44F9-9CCF-E03A9A403724}" type="pres">
      <dgm:prSet presAssocID="{A81AF2B1-F7D5-4D90-AC14-7FEE0E8AE69F}" presName="node" presStyleLbl="node1" presStyleIdx="2" presStyleCnt="3">
        <dgm:presLayoutVars>
          <dgm:bulletEnabled val="1"/>
        </dgm:presLayoutVars>
      </dgm:prSet>
      <dgm:spPr/>
      <dgm:t>
        <a:bodyPr/>
        <a:lstStyle/>
        <a:p>
          <a:endParaRPr lang="de-AT"/>
        </a:p>
      </dgm:t>
    </dgm:pt>
  </dgm:ptLst>
  <dgm:cxnLst>
    <dgm:cxn modelId="{A2F1C17C-21EF-4BCF-9FA4-0DF54314BB2E}" type="presOf" srcId="{F2305831-0ED1-48E4-B59F-69A22BB36ACD}" destId="{7418B21D-C34A-44CA-9D37-C78A07D3E8AB}" srcOrd="0" destOrd="0" presId="urn:microsoft.com/office/officeart/2005/8/layout/process2"/>
    <dgm:cxn modelId="{915F26F6-B299-4E22-9D1F-B4E704873004}" srcId="{658DFFAB-9F37-4F10-8F36-AE59ED6982A1}" destId="{A81AF2B1-F7D5-4D90-AC14-7FEE0E8AE69F}" srcOrd="2" destOrd="0" parTransId="{4813E53A-FC33-4D19-AC9E-2E92E47DBD9B}" sibTransId="{B3833F17-E755-463B-997F-10CD97D13744}"/>
    <dgm:cxn modelId="{6E7172B5-9BBB-4F24-A617-C40E623BB9D0}" type="presOf" srcId="{A81AF2B1-F7D5-4D90-AC14-7FEE0E8AE69F}" destId="{831F8211-0C2F-44F9-9CCF-E03A9A403724}" srcOrd="0" destOrd="0" presId="urn:microsoft.com/office/officeart/2005/8/layout/process2"/>
    <dgm:cxn modelId="{612BA4A2-E40A-4375-9993-A4C0166E2701}" srcId="{658DFFAB-9F37-4F10-8F36-AE59ED6982A1}" destId="{F2305831-0ED1-48E4-B59F-69A22BB36ACD}" srcOrd="0" destOrd="0" parTransId="{349CEE88-A9EB-4945-8180-D37CA000E670}" sibTransId="{8EEFAA94-1DB8-46DD-B1D6-2B260C8D169F}"/>
    <dgm:cxn modelId="{D656FF78-0D92-4974-AD7F-0B8ABA202B36}" type="presOf" srcId="{658DFFAB-9F37-4F10-8F36-AE59ED6982A1}" destId="{D53E64D8-2F90-4EF2-9962-33551F87E15D}" srcOrd="0" destOrd="0" presId="urn:microsoft.com/office/officeart/2005/8/layout/process2"/>
    <dgm:cxn modelId="{C8682D33-4C54-48F6-8B9B-BEB853F7DADA}" type="presOf" srcId="{C14394B3-A4C7-463A-8789-517C56D0FC0F}" destId="{A57C9BBA-87B2-409A-94FC-F08DCED0891B}" srcOrd="1" destOrd="0" presId="urn:microsoft.com/office/officeart/2005/8/layout/process2"/>
    <dgm:cxn modelId="{4F5C6CF8-8EC1-4D6E-A9B3-3DCDB8EAC86C}" type="presOf" srcId="{8EEFAA94-1DB8-46DD-B1D6-2B260C8D169F}" destId="{D13D3007-1580-463C-82F6-DDAF6748ECD9}" srcOrd="0" destOrd="0" presId="urn:microsoft.com/office/officeart/2005/8/layout/process2"/>
    <dgm:cxn modelId="{74E84F0A-082C-4B19-99EC-95DA070D0AD5}" type="presOf" srcId="{8EEFAA94-1DB8-46DD-B1D6-2B260C8D169F}" destId="{734E3AE0-D9C8-47B3-B1BD-D57954E1E8B8}" srcOrd="1" destOrd="0" presId="urn:microsoft.com/office/officeart/2005/8/layout/process2"/>
    <dgm:cxn modelId="{C6E3D74E-ED5C-48D8-A82E-A41C1E4AB5F6}" srcId="{658DFFAB-9F37-4F10-8F36-AE59ED6982A1}" destId="{8E0167B1-8D9B-4820-BA25-51355A8A84EB}" srcOrd="1" destOrd="0" parTransId="{6731AD73-8B63-4871-8BA2-062266854E57}" sibTransId="{C14394B3-A4C7-463A-8789-517C56D0FC0F}"/>
    <dgm:cxn modelId="{E2B7C811-C3CB-47CA-A897-2E707A6804AE}" type="presOf" srcId="{8E0167B1-8D9B-4820-BA25-51355A8A84EB}" destId="{F5CC628A-A547-4C16-B9DF-F7C6F2A04A66}" srcOrd="0" destOrd="0" presId="urn:microsoft.com/office/officeart/2005/8/layout/process2"/>
    <dgm:cxn modelId="{25633416-C8D9-4D27-911D-3DAA7444D1A6}" type="presOf" srcId="{C14394B3-A4C7-463A-8789-517C56D0FC0F}" destId="{E185CDC4-4C59-4E50-861C-F4FBC126F3E1}" srcOrd="0" destOrd="0" presId="urn:microsoft.com/office/officeart/2005/8/layout/process2"/>
    <dgm:cxn modelId="{00D95669-D172-4A6E-8477-EB77F77354E0}" type="presParOf" srcId="{D53E64D8-2F90-4EF2-9962-33551F87E15D}" destId="{7418B21D-C34A-44CA-9D37-C78A07D3E8AB}" srcOrd="0" destOrd="0" presId="urn:microsoft.com/office/officeart/2005/8/layout/process2"/>
    <dgm:cxn modelId="{1C9C8861-0427-4333-A0EA-A2CFCF58B11B}" type="presParOf" srcId="{D53E64D8-2F90-4EF2-9962-33551F87E15D}" destId="{D13D3007-1580-463C-82F6-DDAF6748ECD9}" srcOrd="1" destOrd="0" presId="urn:microsoft.com/office/officeart/2005/8/layout/process2"/>
    <dgm:cxn modelId="{18F61E0C-7A6F-442D-95D9-3FD4254D6C6F}" type="presParOf" srcId="{D13D3007-1580-463C-82F6-DDAF6748ECD9}" destId="{734E3AE0-D9C8-47B3-B1BD-D57954E1E8B8}" srcOrd="0" destOrd="0" presId="urn:microsoft.com/office/officeart/2005/8/layout/process2"/>
    <dgm:cxn modelId="{CB55C69F-E83B-4FCE-9C47-D3A5C53C40A1}" type="presParOf" srcId="{D53E64D8-2F90-4EF2-9962-33551F87E15D}" destId="{F5CC628A-A547-4C16-B9DF-F7C6F2A04A66}" srcOrd="2" destOrd="0" presId="urn:microsoft.com/office/officeart/2005/8/layout/process2"/>
    <dgm:cxn modelId="{533B42C1-95CF-494D-8182-AF069A163416}" type="presParOf" srcId="{D53E64D8-2F90-4EF2-9962-33551F87E15D}" destId="{E185CDC4-4C59-4E50-861C-F4FBC126F3E1}" srcOrd="3" destOrd="0" presId="urn:microsoft.com/office/officeart/2005/8/layout/process2"/>
    <dgm:cxn modelId="{03139CBC-54DD-4382-BD19-B243735D3FF4}" type="presParOf" srcId="{E185CDC4-4C59-4E50-861C-F4FBC126F3E1}" destId="{A57C9BBA-87B2-409A-94FC-F08DCED0891B}" srcOrd="0" destOrd="0" presId="urn:microsoft.com/office/officeart/2005/8/layout/process2"/>
    <dgm:cxn modelId="{12C20DD4-F46B-4E3D-9F3E-E92223263D56}" type="presParOf" srcId="{D53E64D8-2F90-4EF2-9962-33551F87E15D}" destId="{831F8211-0C2F-44F9-9CCF-E03A9A403724}"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8DFFAB-9F37-4F10-8F36-AE59ED6982A1}" type="doc">
      <dgm:prSet loTypeId="urn:microsoft.com/office/officeart/2005/8/layout/process2" loCatId="process" qsTypeId="urn:microsoft.com/office/officeart/2005/8/quickstyle/simple1" qsCatId="simple" csTypeId="urn:microsoft.com/office/officeart/2005/8/colors/accent3_3" csCatId="accent3" phldr="1"/>
      <dgm:spPr/>
    </dgm:pt>
    <dgm:pt modelId="{F2305831-0ED1-48E4-B59F-69A22BB36ACD}">
      <dgm:prSet phldrT="[Text]"/>
      <dgm:spPr/>
      <dgm:t>
        <a:bodyPr/>
        <a:lstStyle/>
        <a:p>
          <a:r>
            <a:rPr lang="de-AT" dirty="0" smtClean="0"/>
            <a:t>Überprüfung des Zieles und dessen Erreichung</a:t>
          </a:r>
          <a:endParaRPr lang="de-AT" dirty="0"/>
        </a:p>
      </dgm:t>
    </dgm:pt>
    <dgm:pt modelId="{349CEE88-A9EB-4945-8180-D37CA000E670}" type="parTrans" cxnId="{612BA4A2-E40A-4375-9993-A4C0166E2701}">
      <dgm:prSet/>
      <dgm:spPr/>
      <dgm:t>
        <a:bodyPr/>
        <a:lstStyle/>
        <a:p>
          <a:endParaRPr lang="de-AT"/>
        </a:p>
      </dgm:t>
    </dgm:pt>
    <dgm:pt modelId="{8EEFAA94-1DB8-46DD-B1D6-2B260C8D169F}" type="sibTrans" cxnId="{612BA4A2-E40A-4375-9993-A4C0166E2701}">
      <dgm:prSet/>
      <dgm:spPr/>
      <dgm:t>
        <a:bodyPr/>
        <a:lstStyle/>
        <a:p>
          <a:endParaRPr lang="de-AT" dirty="0"/>
        </a:p>
      </dgm:t>
    </dgm:pt>
    <dgm:pt modelId="{8E0167B1-8D9B-4820-BA25-51355A8A84EB}">
      <dgm:prSet phldrT="[Text]"/>
      <dgm:spPr/>
      <dgm:t>
        <a:bodyPr/>
        <a:lstStyle/>
        <a:p>
          <a:r>
            <a:rPr lang="de-AT" dirty="0" smtClean="0"/>
            <a:t>Überprüfung der Unterlagen</a:t>
          </a:r>
          <a:endParaRPr lang="de-AT" dirty="0"/>
        </a:p>
      </dgm:t>
    </dgm:pt>
    <dgm:pt modelId="{6731AD73-8B63-4871-8BA2-062266854E57}" type="parTrans" cxnId="{C6E3D74E-ED5C-48D8-A82E-A41C1E4AB5F6}">
      <dgm:prSet/>
      <dgm:spPr/>
      <dgm:t>
        <a:bodyPr/>
        <a:lstStyle/>
        <a:p>
          <a:endParaRPr lang="de-AT"/>
        </a:p>
      </dgm:t>
    </dgm:pt>
    <dgm:pt modelId="{C14394B3-A4C7-463A-8789-517C56D0FC0F}" type="sibTrans" cxnId="{C6E3D74E-ED5C-48D8-A82E-A41C1E4AB5F6}">
      <dgm:prSet/>
      <dgm:spPr/>
      <dgm:t>
        <a:bodyPr/>
        <a:lstStyle/>
        <a:p>
          <a:endParaRPr lang="de-AT" dirty="0"/>
        </a:p>
      </dgm:t>
    </dgm:pt>
    <dgm:pt modelId="{A81AF2B1-F7D5-4D90-AC14-7FEE0E8AE69F}">
      <dgm:prSet phldrT="[Text]"/>
      <dgm:spPr/>
      <dgm:t>
        <a:bodyPr/>
        <a:lstStyle/>
        <a:p>
          <a:r>
            <a:rPr lang="de-AT" dirty="0" smtClean="0"/>
            <a:t>Kommunikation</a:t>
          </a:r>
          <a:endParaRPr lang="de-AT" dirty="0"/>
        </a:p>
      </dgm:t>
    </dgm:pt>
    <dgm:pt modelId="{4813E53A-FC33-4D19-AC9E-2E92E47DBD9B}" type="parTrans" cxnId="{915F26F6-B299-4E22-9D1F-B4E704873004}">
      <dgm:prSet/>
      <dgm:spPr/>
      <dgm:t>
        <a:bodyPr/>
        <a:lstStyle/>
        <a:p>
          <a:endParaRPr lang="de-AT"/>
        </a:p>
      </dgm:t>
    </dgm:pt>
    <dgm:pt modelId="{B3833F17-E755-463B-997F-10CD97D13744}" type="sibTrans" cxnId="{915F26F6-B299-4E22-9D1F-B4E704873004}">
      <dgm:prSet/>
      <dgm:spPr/>
      <dgm:t>
        <a:bodyPr/>
        <a:lstStyle/>
        <a:p>
          <a:endParaRPr lang="de-AT"/>
        </a:p>
      </dgm:t>
    </dgm:pt>
    <dgm:pt modelId="{D53E64D8-2F90-4EF2-9962-33551F87E15D}" type="pres">
      <dgm:prSet presAssocID="{658DFFAB-9F37-4F10-8F36-AE59ED6982A1}" presName="linearFlow" presStyleCnt="0">
        <dgm:presLayoutVars>
          <dgm:resizeHandles val="exact"/>
        </dgm:presLayoutVars>
      </dgm:prSet>
      <dgm:spPr/>
    </dgm:pt>
    <dgm:pt modelId="{7418B21D-C34A-44CA-9D37-C78A07D3E8AB}" type="pres">
      <dgm:prSet presAssocID="{F2305831-0ED1-48E4-B59F-69A22BB36ACD}" presName="node" presStyleLbl="node1" presStyleIdx="0" presStyleCnt="3">
        <dgm:presLayoutVars>
          <dgm:bulletEnabled val="1"/>
        </dgm:presLayoutVars>
      </dgm:prSet>
      <dgm:spPr/>
      <dgm:t>
        <a:bodyPr/>
        <a:lstStyle/>
        <a:p>
          <a:endParaRPr lang="en-GB"/>
        </a:p>
      </dgm:t>
    </dgm:pt>
    <dgm:pt modelId="{D13D3007-1580-463C-82F6-DDAF6748ECD9}" type="pres">
      <dgm:prSet presAssocID="{8EEFAA94-1DB8-46DD-B1D6-2B260C8D169F}" presName="sibTrans" presStyleLbl="sibTrans2D1" presStyleIdx="0" presStyleCnt="2"/>
      <dgm:spPr/>
      <dgm:t>
        <a:bodyPr/>
        <a:lstStyle/>
        <a:p>
          <a:endParaRPr lang="en-GB"/>
        </a:p>
      </dgm:t>
    </dgm:pt>
    <dgm:pt modelId="{734E3AE0-D9C8-47B3-B1BD-D57954E1E8B8}" type="pres">
      <dgm:prSet presAssocID="{8EEFAA94-1DB8-46DD-B1D6-2B260C8D169F}" presName="connectorText" presStyleLbl="sibTrans2D1" presStyleIdx="0" presStyleCnt="2"/>
      <dgm:spPr/>
      <dgm:t>
        <a:bodyPr/>
        <a:lstStyle/>
        <a:p>
          <a:endParaRPr lang="en-GB"/>
        </a:p>
      </dgm:t>
    </dgm:pt>
    <dgm:pt modelId="{F5CC628A-A547-4C16-B9DF-F7C6F2A04A66}" type="pres">
      <dgm:prSet presAssocID="{8E0167B1-8D9B-4820-BA25-51355A8A84EB}" presName="node" presStyleLbl="node1" presStyleIdx="1" presStyleCnt="3">
        <dgm:presLayoutVars>
          <dgm:bulletEnabled val="1"/>
        </dgm:presLayoutVars>
      </dgm:prSet>
      <dgm:spPr/>
      <dgm:t>
        <a:bodyPr/>
        <a:lstStyle/>
        <a:p>
          <a:endParaRPr lang="de-AT"/>
        </a:p>
      </dgm:t>
    </dgm:pt>
    <dgm:pt modelId="{E185CDC4-4C59-4E50-861C-F4FBC126F3E1}" type="pres">
      <dgm:prSet presAssocID="{C14394B3-A4C7-463A-8789-517C56D0FC0F}" presName="sibTrans" presStyleLbl="sibTrans2D1" presStyleIdx="1" presStyleCnt="2"/>
      <dgm:spPr/>
      <dgm:t>
        <a:bodyPr/>
        <a:lstStyle/>
        <a:p>
          <a:endParaRPr lang="en-GB"/>
        </a:p>
      </dgm:t>
    </dgm:pt>
    <dgm:pt modelId="{A57C9BBA-87B2-409A-94FC-F08DCED0891B}" type="pres">
      <dgm:prSet presAssocID="{C14394B3-A4C7-463A-8789-517C56D0FC0F}" presName="connectorText" presStyleLbl="sibTrans2D1" presStyleIdx="1" presStyleCnt="2"/>
      <dgm:spPr/>
      <dgm:t>
        <a:bodyPr/>
        <a:lstStyle/>
        <a:p>
          <a:endParaRPr lang="en-GB"/>
        </a:p>
      </dgm:t>
    </dgm:pt>
    <dgm:pt modelId="{831F8211-0C2F-44F9-9CCF-E03A9A403724}" type="pres">
      <dgm:prSet presAssocID="{A81AF2B1-F7D5-4D90-AC14-7FEE0E8AE69F}" presName="node" presStyleLbl="node1" presStyleIdx="2" presStyleCnt="3">
        <dgm:presLayoutVars>
          <dgm:bulletEnabled val="1"/>
        </dgm:presLayoutVars>
      </dgm:prSet>
      <dgm:spPr/>
      <dgm:t>
        <a:bodyPr/>
        <a:lstStyle/>
        <a:p>
          <a:endParaRPr lang="de-AT"/>
        </a:p>
      </dgm:t>
    </dgm:pt>
  </dgm:ptLst>
  <dgm:cxnLst>
    <dgm:cxn modelId="{915F26F6-B299-4E22-9D1F-B4E704873004}" srcId="{658DFFAB-9F37-4F10-8F36-AE59ED6982A1}" destId="{A81AF2B1-F7D5-4D90-AC14-7FEE0E8AE69F}" srcOrd="2" destOrd="0" parTransId="{4813E53A-FC33-4D19-AC9E-2E92E47DBD9B}" sibTransId="{B3833F17-E755-463B-997F-10CD97D13744}"/>
    <dgm:cxn modelId="{612BA4A2-E40A-4375-9993-A4C0166E2701}" srcId="{658DFFAB-9F37-4F10-8F36-AE59ED6982A1}" destId="{F2305831-0ED1-48E4-B59F-69A22BB36ACD}" srcOrd="0" destOrd="0" parTransId="{349CEE88-A9EB-4945-8180-D37CA000E670}" sibTransId="{8EEFAA94-1DB8-46DD-B1D6-2B260C8D169F}"/>
    <dgm:cxn modelId="{D508BDC1-DCAA-462B-A467-C1D9B2EACF63}" type="presOf" srcId="{8E0167B1-8D9B-4820-BA25-51355A8A84EB}" destId="{F5CC628A-A547-4C16-B9DF-F7C6F2A04A66}" srcOrd="0" destOrd="0" presId="urn:microsoft.com/office/officeart/2005/8/layout/process2"/>
    <dgm:cxn modelId="{3E503B67-6A52-49B9-A081-B56861FCCB08}" type="presOf" srcId="{8EEFAA94-1DB8-46DD-B1D6-2B260C8D169F}" destId="{734E3AE0-D9C8-47B3-B1BD-D57954E1E8B8}" srcOrd="1" destOrd="0" presId="urn:microsoft.com/office/officeart/2005/8/layout/process2"/>
    <dgm:cxn modelId="{05A713F7-C258-485B-AF6E-4827D488B1EE}" type="presOf" srcId="{658DFFAB-9F37-4F10-8F36-AE59ED6982A1}" destId="{D53E64D8-2F90-4EF2-9962-33551F87E15D}" srcOrd="0" destOrd="0" presId="urn:microsoft.com/office/officeart/2005/8/layout/process2"/>
    <dgm:cxn modelId="{0D254512-282A-4628-B9BD-2CAA73CE2C2B}" type="presOf" srcId="{8EEFAA94-1DB8-46DD-B1D6-2B260C8D169F}" destId="{D13D3007-1580-463C-82F6-DDAF6748ECD9}" srcOrd="0" destOrd="0" presId="urn:microsoft.com/office/officeart/2005/8/layout/process2"/>
    <dgm:cxn modelId="{FAFE8D4C-B67D-4294-A1E2-3D04D3126A9E}" type="presOf" srcId="{C14394B3-A4C7-463A-8789-517C56D0FC0F}" destId="{A57C9BBA-87B2-409A-94FC-F08DCED0891B}" srcOrd="1" destOrd="0" presId="urn:microsoft.com/office/officeart/2005/8/layout/process2"/>
    <dgm:cxn modelId="{6C398E46-2280-4E98-951C-E57875250E56}" type="presOf" srcId="{A81AF2B1-F7D5-4D90-AC14-7FEE0E8AE69F}" destId="{831F8211-0C2F-44F9-9CCF-E03A9A403724}" srcOrd="0" destOrd="0" presId="urn:microsoft.com/office/officeart/2005/8/layout/process2"/>
    <dgm:cxn modelId="{C6E3D74E-ED5C-48D8-A82E-A41C1E4AB5F6}" srcId="{658DFFAB-9F37-4F10-8F36-AE59ED6982A1}" destId="{8E0167B1-8D9B-4820-BA25-51355A8A84EB}" srcOrd="1" destOrd="0" parTransId="{6731AD73-8B63-4871-8BA2-062266854E57}" sibTransId="{C14394B3-A4C7-463A-8789-517C56D0FC0F}"/>
    <dgm:cxn modelId="{C8168236-BDBF-4AA5-BC88-379EA4DA1905}" type="presOf" srcId="{F2305831-0ED1-48E4-B59F-69A22BB36ACD}" destId="{7418B21D-C34A-44CA-9D37-C78A07D3E8AB}" srcOrd="0" destOrd="0" presId="urn:microsoft.com/office/officeart/2005/8/layout/process2"/>
    <dgm:cxn modelId="{AFFE4476-2AC2-4C48-B946-3FDC739A2232}" type="presOf" srcId="{C14394B3-A4C7-463A-8789-517C56D0FC0F}" destId="{E185CDC4-4C59-4E50-861C-F4FBC126F3E1}" srcOrd="0" destOrd="0" presId="urn:microsoft.com/office/officeart/2005/8/layout/process2"/>
    <dgm:cxn modelId="{D84C6F45-2D2B-4576-89EB-645DECA74AD5}" type="presParOf" srcId="{D53E64D8-2F90-4EF2-9962-33551F87E15D}" destId="{7418B21D-C34A-44CA-9D37-C78A07D3E8AB}" srcOrd="0" destOrd="0" presId="urn:microsoft.com/office/officeart/2005/8/layout/process2"/>
    <dgm:cxn modelId="{FD6995DE-3C75-40B2-A342-C391E93E2209}" type="presParOf" srcId="{D53E64D8-2F90-4EF2-9962-33551F87E15D}" destId="{D13D3007-1580-463C-82F6-DDAF6748ECD9}" srcOrd="1" destOrd="0" presId="urn:microsoft.com/office/officeart/2005/8/layout/process2"/>
    <dgm:cxn modelId="{F78C38D8-F8C6-444D-96CA-CA4937A28CA9}" type="presParOf" srcId="{D13D3007-1580-463C-82F6-DDAF6748ECD9}" destId="{734E3AE0-D9C8-47B3-B1BD-D57954E1E8B8}" srcOrd="0" destOrd="0" presId="urn:microsoft.com/office/officeart/2005/8/layout/process2"/>
    <dgm:cxn modelId="{669F958B-0012-44CE-AF97-596BCE328C7D}" type="presParOf" srcId="{D53E64D8-2F90-4EF2-9962-33551F87E15D}" destId="{F5CC628A-A547-4C16-B9DF-F7C6F2A04A66}" srcOrd="2" destOrd="0" presId="urn:microsoft.com/office/officeart/2005/8/layout/process2"/>
    <dgm:cxn modelId="{85944CE3-784E-4A2B-80E4-A0544F27CF1C}" type="presParOf" srcId="{D53E64D8-2F90-4EF2-9962-33551F87E15D}" destId="{E185CDC4-4C59-4E50-861C-F4FBC126F3E1}" srcOrd="3" destOrd="0" presId="urn:microsoft.com/office/officeart/2005/8/layout/process2"/>
    <dgm:cxn modelId="{F3294712-A345-4FEA-B557-1B9FAB89EFC4}" type="presParOf" srcId="{E185CDC4-4C59-4E50-861C-F4FBC126F3E1}" destId="{A57C9BBA-87B2-409A-94FC-F08DCED0891B}" srcOrd="0" destOrd="0" presId="urn:microsoft.com/office/officeart/2005/8/layout/process2"/>
    <dgm:cxn modelId="{3E211C3D-9EC9-426B-8128-B3C51F4C9D52}" type="presParOf" srcId="{D53E64D8-2F90-4EF2-9962-33551F87E15D}" destId="{831F8211-0C2F-44F9-9CCF-E03A9A403724}"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4DFF89-A26B-4DEC-9488-8EC5A7CC88CF}">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C3C28-3A10-48BD-A232-CF9F4DD4DB18}">
      <dsp:nvSpPr>
        <dsp:cNvPr id="0" name=""/>
        <dsp:cNvSpPr/>
      </dsp:nvSpPr>
      <dsp:spPr>
        <a:xfrm>
          <a:off x="304800" y="6459"/>
          <a:ext cx="4267200"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de-AT" sz="3100" kern="1200" dirty="0" smtClean="0"/>
            <a:t>Vorbereitung</a:t>
          </a:r>
          <a:endParaRPr lang="de-AT" sz="3100" kern="1200" dirty="0"/>
        </a:p>
      </dsp:txBody>
      <dsp:txXfrm>
        <a:off x="304800" y="6459"/>
        <a:ext cx="4267200" cy="915120"/>
      </dsp:txXfrm>
    </dsp:sp>
    <dsp:sp modelId="{CEB41DA7-A815-442B-AB45-31766CBC74EF}">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2">
              <a:hueOff val="1193893"/>
              <a:satOff val="-11392"/>
              <a:lumOff val="-3530"/>
              <a:alphaOff val="0"/>
            </a:schemeClr>
          </a:solidFill>
          <a:prstDash val="solid"/>
        </a:ln>
        <a:effectLst/>
      </dsp:spPr>
      <dsp:style>
        <a:lnRef idx="2">
          <a:scrgbClr r="0" g="0" b="0"/>
        </a:lnRef>
        <a:fillRef idx="1">
          <a:scrgbClr r="0" g="0" b="0"/>
        </a:fillRef>
        <a:effectRef idx="0">
          <a:scrgbClr r="0" g="0" b="0"/>
        </a:effectRef>
        <a:fontRef idx="minor"/>
      </dsp:style>
    </dsp:sp>
    <dsp:sp modelId="{05A196C5-E82F-49D5-B9A8-627E163D9C69}">
      <dsp:nvSpPr>
        <dsp:cNvPr id="0" name=""/>
        <dsp:cNvSpPr/>
      </dsp:nvSpPr>
      <dsp:spPr>
        <a:xfrm>
          <a:off x="232062" y="1454184"/>
          <a:ext cx="4267200" cy="915120"/>
        </a:xfrm>
        <a:prstGeom prst="roundRect">
          <a:avLst/>
        </a:prstGeom>
        <a:solidFill>
          <a:schemeClr val="accent2">
            <a:hueOff val="1193893"/>
            <a:satOff val="-11392"/>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de-AT" sz="3100" kern="1200" dirty="0" smtClean="0"/>
            <a:t>Umsetzung</a:t>
          </a:r>
          <a:endParaRPr lang="de-AT" sz="3100" kern="1200" dirty="0"/>
        </a:p>
      </dsp:txBody>
      <dsp:txXfrm>
        <a:off x="232062" y="1454184"/>
        <a:ext cx="4267200" cy="915120"/>
      </dsp:txXfrm>
    </dsp:sp>
    <dsp:sp modelId="{80A4F50D-7CB4-4204-88EA-5E3E68B102E8}">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2">
              <a:hueOff val="2387787"/>
              <a:satOff val="-22785"/>
              <a:lumOff val="-7059"/>
              <a:alphaOff val="0"/>
            </a:schemeClr>
          </a:solidFill>
          <a:prstDash val="solid"/>
        </a:ln>
        <a:effectLst/>
      </dsp:spPr>
      <dsp:style>
        <a:lnRef idx="2">
          <a:scrgbClr r="0" g="0" b="0"/>
        </a:lnRef>
        <a:fillRef idx="1">
          <a:scrgbClr r="0" g="0" b="0"/>
        </a:fillRef>
        <a:effectRef idx="0">
          <a:scrgbClr r="0" g="0" b="0"/>
        </a:effectRef>
        <a:fontRef idx="minor"/>
      </dsp:style>
    </dsp:sp>
    <dsp:sp modelId="{DB91C374-89E9-4D75-A316-75AF5E459979}">
      <dsp:nvSpPr>
        <dsp:cNvPr id="0" name=""/>
        <dsp:cNvSpPr/>
      </dsp:nvSpPr>
      <dsp:spPr>
        <a:xfrm>
          <a:off x="304800" y="2818780"/>
          <a:ext cx="4267200" cy="915120"/>
        </a:xfrm>
        <a:prstGeom prst="roundRect">
          <a:avLst/>
        </a:prstGeom>
        <a:solidFill>
          <a:schemeClr val="accent2">
            <a:hueOff val="2387787"/>
            <a:satOff val="-227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GB" sz="3100" kern="1200" dirty="0" err="1" smtClean="0"/>
            <a:t>Evaluierung</a:t>
          </a:r>
          <a:endParaRPr lang="de-AT" sz="3100" kern="1200" dirty="0"/>
        </a:p>
      </dsp:txBody>
      <dsp:txXfrm>
        <a:off x="304800" y="2818780"/>
        <a:ext cx="4267200" cy="915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18B21D-C34A-44CA-9D37-C78A07D3E8AB}">
      <dsp:nvSpPr>
        <dsp:cNvPr id="0" name=""/>
        <dsp:cNvSpPr/>
      </dsp:nvSpPr>
      <dsp:spPr>
        <a:xfrm>
          <a:off x="838038" y="547"/>
          <a:ext cx="1666563" cy="640649"/>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noProof="0" dirty="0" smtClean="0"/>
            <a:t>Definition von </a:t>
          </a:r>
          <a:r>
            <a:rPr lang="en-GB" sz="1700" kern="1200" noProof="0" dirty="0" err="1" smtClean="0"/>
            <a:t>Zielen</a:t>
          </a:r>
          <a:endParaRPr lang="en-GB" sz="1700" kern="1200" noProof="0" dirty="0"/>
        </a:p>
      </dsp:txBody>
      <dsp:txXfrm>
        <a:off x="838038" y="547"/>
        <a:ext cx="1666563" cy="640649"/>
      </dsp:txXfrm>
    </dsp:sp>
    <dsp:sp modelId="{D13D3007-1580-463C-82F6-DDAF6748ECD9}">
      <dsp:nvSpPr>
        <dsp:cNvPr id="0" name=""/>
        <dsp:cNvSpPr/>
      </dsp:nvSpPr>
      <dsp:spPr>
        <a:xfrm rot="5400000">
          <a:off x="1551198" y="657213"/>
          <a:ext cx="240243" cy="288292"/>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noProof="0" dirty="0"/>
        </a:p>
      </dsp:txBody>
      <dsp:txXfrm rot="5400000">
        <a:off x="1551198" y="657213"/>
        <a:ext cx="240243" cy="288292"/>
      </dsp:txXfrm>
    </dsp:sp>
    <dsp:sp modelId="{F5CC628A-A547-4C16-B9DF-F7C6F2A04A66}">
      <dsp:nvSpPr>
        <dsp:cNvPr id="0" name=""/>
        <dsp:cNvSpPr/>
      </dsp:nvSpPr>
      <dsp:spPr>
        <a:xfrm>
          <a:off x="838038" y="961521"/>
          <a:ext cx="1666563" cy="640649"/>
        </a:xfrm>
        <a:prstGeom prst="roundRect">
          <a:avLst>
            <a:gd name="adj" fmla="val 10000"/>
          </a:avLst>
        </a:prstGeom>
        <a:solidFill>
          <a:schemeClr val="accent3">
            <a:shade val="80000"/>
            <a:hueOff val="72013"/>
            <a:satOff val="-3961"/>
            <a:lumOff val="71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noProof="0" dirty="0" err="1" smtClean="0"/>
            <a:t>Finden</a:t>
          </a:r>
          <a:r>
            <a:rPr lang="en-GB" sz="1700" kern="1200" noProof="0" dirty="0" smtClean="0"/>
            <a:t> von </a:t>
          </a:r>
          <a:r>
            <a:rPr lang="en-GB" sz="1700" kern="1200" noProof="0" dirty="0" err="1" smtClean="0"/>
            <a:t>Projektpartnern</a:t>
          </a:r>
          <a:endParaRPr lang="en-GB" sz="1700" kern="1200" noProof="0" dirty="0"/>
        </a:p>
      </dsp:txBody>
      <dsp:txXfrm>
        <a:off x="838038" y="961521"/>
        <a:ext cx="1666563" cy="640649"/>
      </dsp:txXfrm>
    </dsp:sp>
    <dsp:sp modelId="{E185CDC4-4C59-4E50-861C-F4FBC126F3E1}">
      <dsp:nvSpPr>
        <dsp:cNvPr id="0" name=""/>
        <dsp:cNvSpPr/>
      </dsp:nvSpPr>
      <dsp:spPr>
        <a:xfrm rot="5400000">
          <a:off x="1551198" y="1618186"/>
          <a:ext cx="240243" cy="288292"/>
        </a:xfrm>
        <a:prstGeom prst="rightArrow">
          <a:avLst>
            <a:gd name="adj1" fmla="val 60000"/>
            <a:gd name="adj2" fmla="val 50000"/>
          </a:avLst>
        </a:prstGeom>
        <a:solidFill>
          <a:schemeClr val="accent3">
            <a:shade val="90000"/>
            <a:hueOff val="96009"/>
            <a:satOff val="-5187"/>
            <a:lumOff val="8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noProof="0" dirty="0"/>
        </a:p>
      </dsp:txBody>
      <dsp:txXfrm rot="5400000">
        <a:off x="1551198" y="1618186"/>
        <a:ext cx="240243" cy="288292"/>
      </dsp:txXfrm>
    </dsp:sp>
    <dsp:sp modelId="{831F8211-0C2F-44F9-9CCF-E03A9A403724}">
      <dsp:nvSpPr>
        <dsp:cNvPr id="0" name=""/>
        <dsp:cNvSpPr/>
      </dsp:nvSpPr>
      <dsp:spPr>
        <a:xfrm>
          <a:off x="838038" y="1922495"/>
          <a:ext cx="1666563" cy="640649"/>
        </a:xfrm>
        <a:prstGeom prst="roundRect">
          <a:avLst>
            <a:gd name="adj" fmla="val 10000"/>
          </a:avLst>
        </a:prstGeom>
        <a:solidFill>
          <a:schemeClr val="accent3">
            <a:shade val="80000"/>
            <a:hueOff val="144026"/>
            <a:satOff val="-7922"/>
            <a:lumOff val="142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noProof="0" dirty="0" smtClean="0"/>
            <a:t>Definition der </a:t>
          </a:r>
          <a:r>
            <a:rPr lang="en-GB" sz="1700" kern="1200" noProof="0" dirty="0" err="1" smtClean="0"/>
            <a:t>Aktivitäten</a:t>
          </a:r>
          <a:endParaRPr lang="en-GB" sz="1700" kern="1200" noProof="0" dirty="0"/>
        </a:p>
      </dsp:txBody>
      <dsp:txXfrm>
        <a:off x="838038" y="1922495"/>
        <a:ext cx="1666563" cy="640649"/>
      </dsp:txXfrm>
    </dsp:sp>
    <dsp:sp modelId="{14C161E0-C83A-4959-8FDF-2AA8F46A27A2}">
      <dsp:nvSpPr>
        <dsp:cNvPr id="0" name=""/>
        <dsp:cNvSpPr/>
      </dsp:nvSpPr>
      <dsp:spPr>
        <a:xfrm rot="5400000">
          <a:off x="1551198" y="2579160"/>
          <a:ext cx="240243" cy="288292"/>
        </a:xfrm>
        <a:prstGeom prst="rightArrow">
          <a:avLst>
            <a:gd name="adj1" fmla="val 60000"/>
            <a:gd name="adj2" fmla="val 50000"/>
          </a:avLst>
        </a:prstGeom>
        <a:solidFill>
          <a:schemeClr val="accent3">
            <a:shade val="90000"/>
            <a:hueOff val="192018"/>
            <a:satOff val="-10375"/>
            <a:lumOff val="173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noProof="0" dirty="0"/>
        </a:p>
      </dsp:txBody>
      <dsp:txXfrm rot="5400000">
        <a:off x="1551198" y="2579160"/>
        <a:ext cx="240243" cy="288292"/>
      </dsp:txXfrm>
    </dsp:sp>
    <dsp:sp modelId="{0F7C4EA2-FB35-4D15-998C-6B659B221EB5}">
      <dsp:nvSpPr>
        <dsp:cNvPr id="0" name=""/>
        <dsp:cNvSpPr/>
      </dsp:nvSpPr>
      <dsp:spPr>
        <a:xfrm>
          <a:off x="838038" y="2883469"/>
          <a:ext cx="1666563" cy="640649"/>
        </a:xfrm>
        <a:prstGeom prst="roundRect">
          <a:avLst>
            <a:gd name="adj" fmla="val 10000"/>
          </a:avLst>
        </a:prstGeom>
        <a:solidFill>
          <a:schemeClr val="accent3">
            <a:shade val="80000"/>
            <a:hueOff val="216039"/>
            <a:satOff val="-11882"/>
            <a:lumOff val="21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noProof="0" dirty="0" err="1" smtClean="0"/>
            <a:t>Unterlagen</a:t>
          </a:r>
          <a:endParaRPr lang="en-GB" sz="1700" kern="1200" noProof="0" dirty="0"/>
        </a:p>
      </dsp:txBody>
      <dsp:txXfrm>
        <a:off x="838038" y="2883469"/>
        <a:ext cx="1666563" cy="640649"/>
      </dsp:txXfrm>
    </dsp:sp>
    <dsp:sp modelId="{F73DB8A3-B30E-4EB5-9779-6ABF5F05FB67}">
      <dsp:nvSpPr>
        <dsp:cNvPr id="0" name=""/>
        <dsp:cNvSpPr/>
      </dsp:nvSpPr>
      <dsp:spPr>
        <a:xfrm rot="5400000">
          <a:off x="1551198" y="3540134"/>
          <a:ext cx="240243" cy="288292"/>
        </a:xfrm>
        <a:prstGeom prst="rightArrow">
          <a:avLst>
            <a:gd name="adj1" fmla="val 60000"/>
            <a:gd name="adj2" fmla="val 50000"/>
          </a:avLst>
        </a:prstGeom>
        <a:solidFill>
          <a:schemeClr val="accent3">
            <a:shade val="90000"/>
            <a:hueOff val="288027"/>
            <a:satOff val="-15562"/>
            <a:lumOff val="260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noProof="0" dirty="0"/>
        </a:p>
      </dsp:txBody>
      <dsp:txXfrm rot="5400000">
        <a:off x="1551198" y="3540134"/>
        <a:ext cx="240243" cy="288292"/>
      </dsp:txXfrm>
    </dsp:sp>
    <dsp:sp modelId="{C34A88DD-2FBC-42A0-8BD0-D9FC3605C7DB}">
      <dsp:nvSpPr>
        <dsp:cNvPr id="0" name=""/>
        <dsp:cNvSpPr/>
      </dsp:nvSpPr>
      <dsp:spPr>
        <a:xfrm>
          <a:off x="838038" y="3844443"/>
          <a:ext cx="1666563" cy="640649"/>
        </a:xfrm>
        <a:prstGeom prst="roundRect">
          <a:avLst>
            <a:gd name="adj" fmla="val 10000"/>
          </a:avLst>
        </a:prstGeom>
        <a:solidFill>
          <a:schemeClr val="accent3">
            <a:shade val="80000"/>
            <a:hueOff val="288052"/>
            <a:satOff val="-15843"/>
            <a:lumOff val="284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noProof="0" dirty="0" smtClean="0"/>
            <a:t>Kommunikation</a:t>
          </a:r>
          <a:endParaRPr lang="en-GB" sz="1700" kern="1200" noProof="0" dirty="0"/>
        </a:p>
      </dsp:txBody>
      <dsp:txXfrm>
        <a:off x="838038" y="3844443"/>
        <a:ext cx="1666563" cy="64064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18B21D-C34A-44CA-9D37-C78A07D3E8AB}">
      <dsp:nvSpPr>
        <dsp:cNvPr id="0" name=""/>
        <dsp:cNvSpPr/>
      </dsp:nvSpPr>
      <dsp:spPr>
        <a:xfrm>
          <a:off x="474090" y="0"/>
          <a:ext cx="2018538" cy="1121410"/>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AT" sz="1800" kern="1200" dirty="0" smtClean="0"/>
            <a:t>Planung</a:t>
          </a:r>
          <a:endParaRPr lang="de-AT" sz="1800" kern="1200" dirty="0"/>
        </a:p>
      </dsp:txBody>
      <dsp:txXfrm>
        <a:off x="474090" y="0"/>
        <a:ext cx="2018538" cy="1121410"/>
      </dsp:txXfrm>
    </dsp:sp>
    <dsp:sp modelId="{D13D3007-1580-463C-82F6-DDAF6748ECD9}">
      <dsp:nvSpPr>
        <dsp:cNvPr id="0" name=""/>
        <dsp:cNvSpPr/>
      </dsp:nvSpPr>
      <dsp:spPr>
        <a:xfrm rot="5400000">
          <a:off x="1273095" y="1149445"/>
          <a:ext cx="420528" cy="504634"/>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AT" sz="1400" kern="1200" dirty="0"/>
        </a:p>
      </dsp:txBody>
      <dsp:txXfrm rot="5400000">
        <a:off x="1273095" y="1149445"/>
        <a:ext cx="420528" cy="504634"/>
      </dsp:txXfrm>
    </dsp:sp>
    <dsp:sp modelId="{F5CC628A-A547-4C16-B9DF-F7C6F2A04A66}">
      <dsp:nvSpPr>
        <dsp:cNvPr id="0" name=""/>
        <dsp:cNvSpPr/>
      </dsp:nvSpPr>
      <dsp:spPr>
        <a:xfrm>
          <a:off x="474090" y="1682115"/>
          <a:ext cx="2018538" cy="1121410"/>
        </a:xfrm>
        <a:prstGeom prst="roundRect">
          <a:avLst>
            <a:gd name="adj" fmla="val 10000"/>
          </a:avLst>
        </a:prstGeom>
        <a:solidFill>
          <a:schemeClr val="accent3">
            <a:shade val="80000"/>
            <a:hueOff val="144026"/>
            <a:satOff val="-7922"/>
            <a:lumOff val="142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AT" sz="1800" kern="1200" dirty="0" smtClean="0"/>
            <a:t>Selbstbeurteilung und Reflexion</a:t>
          </a:r>
          <a:endParaRPr lang="de-AT" sz="1800" kern="1200" dirty="0"/>
        </a:p>
      </dsp:txBody>
      <dsp:txXfrm>
        <a:off x="474090" y="1682115"/>
        <a:ext cx="2018538" cy="1121410"/>
      </dsp:txXfrm>
    </dsp:sp>
    <dsp:sp modelId="{E185CDC4-4C59-4E50-861C-F4FBC126F3E1}">
      <dsp:nvSpPr>
        <dsp:cNvPr id="0" name=""/>
        <dsp:cNvSpPr/>
      </dsp:nvSpPr>
      <dsp:spPr>
        <a:xfrm rot="5400000">
          <a:off x="1273095" y="2831560"/>
          <a:ext cx="420528" cy="504634"/>
        </a:xfrm>
        <a:prstGeom prst="rightArrow">
          <a:avLst>
            <a:gd name="adj1" fmla="val 60000"/>
            <a:gd name="adj2" fmla="val 50000"/>
          </a:avLst>
        </a:prstGeom>
        <a:solidFill>
          <a:schemeClr val="accent3">
            <a:shade val="90000"/>
            <a:hueOff val="288027"/>
            <a:satOff val="-15562"/>
            <a:lumOff val="260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AT" sz="1400" kern="1200" dirty="0"/>
        </a:p>
      </dsp:txBody>
      <dsp:txXfrm rot="5400000">
        <a:off x="1273095" y="2831560"/>
        <a:ext cx="420528" cy="504634"/>
      </dsp:txXfrm>
    </dsp:sp>
    <dsp:sp modelId="{831F8211-0C2F-44F9-9CCF-E03A9A403724}">
      <dsp:nvSpPr>
        <dsp:cNvPr id="0" name=""/>
        <dsp:cNvSpPr/>
      </dsp:nvSpPr>
      <dsp:spPr>
        <a:xfrm>
          <a:off x="474090" y="3364230"/>
          <a:ext cx="2018538" cy="1121410"/>
        </a:xfrm>
        <a:prstGeom prst="roundRect">
          <a:avLst>
            <a:gd name="adj" fmla="val 10000"/>
          </a:avLst>
        </a:prstGeom>
        <a:solidFill>
          <a:schemeClr val="accent3">
            <a:shade val="80000"/>
            <a:hueOff val="288052"/>
            <a:satOff val="-15843"/>
            <a:lumOff val="284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AT" sz="1800" kern="1200" dirty="0" smtClean="0"/>
            <a:t>Kommunikation</a:t>
          </a:r>
          <a:endParaRPr lang="de-AT" sz="1800" kern="1200" dirty="0"/>
        </a:p>
      </dsp:txBody>
      <dsp:txXfrm>
        <a:off x="474090" y="3364230"/>
        <a:ext cx="2018538" cy="11214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18B21D-C34A-44CA-9D37-C78A07D3E8AB}">
      <dsp:nvSpPr>
        <dsp:cNvPr id="0" name=""/>
        <dsp:cNvSpPr/>
      </dsp:nvSpPr>
      <dsp:spPr>
        <a:xfrm>
          <a:off x="379502" y="0"/>
          <a:ext cx="2095634" cy="1121410"/>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AT" sz="1800" kern="1200" dirty="0" smtClean="0"/>
            <a:t>Überprüfung des Zieles und dessen Erreichung</a:t>
          </a:r>
          <a:endParaRPr lang="de-AT" sz="1800" kern="1200" dirty="0"/>
        </a:p>
      </dsp:txBody>
      <dsp:txXfrm>
        <a:off x="379502" y="0"/>
        <a:ext cx="2095634" cy="1121410"/>
      </dsp:txXfrm>
    </dsp:sp>
    <dsp:sp modelId="{D13D3007-1580-463C-82F6-DDAF6748ECD9}">
      <dsp:nvSpPr>
        <dsp:cNvPr id="0" name=""/>
        <dsp:cNvSpPr/>
      </dsp:nvSpPr>
      <dsp:spPr>
        <a:xfrm rot="5400000">
          <a:off x="1217055" y="1149445"/>
          <a:ext cx="420528" cy="504634"/>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AT" sz="1400" kern="1200" dirty="0"/>
        </a:p>
      </dsp:txBody>
      <dsp:txXfrm rot="5400000">
        <a:off x="1217055" y="1149445"/>
        <a:ext cx="420528" cy="504634"/>
      </dsp:txXfrm>
    </dsp:sp>
    <dsp:sp modelId="{F5CC628A-A547-4C16-B9DF-F7C6F2A04A66}">
      <dsp:nvSpPr>
        <dsp:cNvPr id="0" name=""/>
        <dsp:cNvSpPr/>
      </dsp:nvSpPr>
      <dsp:spPr>
        <a:xfrm>
          <a:off x="379502" y="1682115"/>
          <a:ext cx="2095634" cy="1121410"/>
        </a:xfrm>
        <a:prstGeom prst="roundRect">
          <a:avLst>
            <a:gd name="adj" fmla="val 10000"/>
          </a:avLst>
        </a:prstGeom>
        <a:solidFill>
          <a:schemeClr val="accent3">
            <a:shade val="80000"/>
            <a:hueOff val="144026"/>
            <a:satOff val="-7922"/>
            <a:lumOff val="142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AT" sz="1800" kern="1200" dirty="0" smtClean="0"/>
            <a:t>Überprüfung der Unterlagen</a:t>
          </a:r>
          <a:endParaRPr lang="de-AT" sz="1800" kern="1200" dirty="0"/>
        </a:p>
      </dsp:txBody>
      <dsp:txXfrm>
        <a:off x="379502" y="1682115"/>
        <a:ext cx="2095634" cy="1121410"/>
      </dsp:txXfrm>
    </dsp:sp>
    <dsp:sp modelId="{E185CDC4-4C59-4E50-861C-F4FBC126F3E1}">
      <dsp:nvSpPr>
        <dsp:cNvPr id="0" name=""/>
        <dsp:cNvSpPr/>
      </dsp:nvSpPr>
      <dsp:spPr>
        <a:xfrm rot="5400000">
          <a:off x="1217055" y="2831560"/>
          <a:ext cx="420528" cy="504634"/>
        </a:xfrm>
        <a:prstGeom prst="rightArrow">
          <a:avLst>
            <a:gd name="adj1" fmla="val 60000"/>
            <a:gd name="adj2" fmla="val 50000"/>
          </a:avLst>
        </a:prstGeom>
        <a:solidFill>
          <a:schemeClr val="accent3">
            <a:shade val="90000"/>
            <a:hueOff val="288027"/>
            <a:satOff val="-15562"/>
            <a:lumOff val="260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AT" sz="1400" kern="1200" dirty="0"/>
        </a:p>
      </dsp:txBody>
      <dsp:txXfrm rot="5400000">
        <a:off x="1217055" y="2831560"/>
        <a:ext cx="420528" cy="504634"/>
      </dsp:txXfrm>
    </dsp:sp>
    <dsp:sp modelId="{831F8211-0C2F-44F9-9CCF-E03A9A403724}">
      <dsp:nvSpPr>
        <dsp:cNvPr id="0" name=""/>
        <dsp:cNvSpPr/>
      </dsp:nvSpPr>
      <dsp:spPr>
        <a:xfrm>
          <a:off x="379502" y="3364230"/>
          <a:ext cx="2095634" cy="1121410"/>
        </a:xfrm>
        <a:prstGeom prst="roundRect">
          <a:avLst>
            <a:gd name="adj" fmla="val 10000"/>
          </a:avLst>
        </a:prstGeom>
        <a:solidFill>
          <a:schemeClr val="accent3">
            <a:shade val="80000"/>
            <a:hueOff val="288052"/>
            <a:satOff val="-15843"/>
            <a:lumOff val="284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AT" sz="1800" kern="1200" dirty="0" smtClean="0"/>
            <a:t>Kommunikation</a:t>
          </a:r>
          <a:endParaRPr lang="de-AT" sz="1800" kern="1200" dirty="0"/>
        </a:p>
      </dsp:txBody>
      <dsp:txXfrm>
        <a:off x="379502" y="3364230"/>
        <a:ext cx="2095634" cy="11214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xmlns=""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Diese Unterlage beschreibt die Wichtigkeit des Zusammenhaltes in einer Gemeinschaft und Maßnahmen, wie dieser gestärkt werden kann. Gemeinsame Veranstaltungen fördern den Zusammenhalt und können eine Plattform zur Verbreitung wichtiger Informationen und für konkrete Gemeinschaftszwecke sein. In dieser Präsentation erfahren Sie, wie Sie eine solche Veranstaltung planen können, was Sie berücksichtigen müssen und wie die Veranstaltung erfolgreich durchgeführt werden kann. </a:t>
            </a:r>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None/>
            </a:pPr>
            <a:r>
              <a:rPr lang="de-AT" sz="1100" kern="1200" dirty="0" smtClean="0">
                <a:solidFill>
                  <a:schemeClr val="tx1"/>
                </a:solidFill>
                <a:effectLst/>
                <a:latin typeface="+mn-lt"/>
                <a:ea typeface="+mn-ea"/>
                <a:cs typeface="+mn-cs"/>
              </a:rPr>
              <a:t>Im Beispiel von Fatima sehen wir einige Tätigkeiten und Maßnahmen, welche sie berücksichtigen muss, um ihre Veranstaltung erfolgreich durchzuführen.</a:t>
            </a:r>
          </a:p>
          <a:p>
            <a:pPr>
              <a:buNone/>
            </a:pPr>
            <a:r>
              <a:rPr lang="de-AT" sz="1100" kern="1200" dirty="0" smtClean="0">
                <a:solidFill>
                  <a:schemeClr val="tx1"/>
                </a:solidFill>
                <a:effectLst/>
                <a:latin typeface="+mn-lt"/>
                <a:ea typeface="+mn-ea"/>
                <a:cs typeface="+mn-cs"/>
              </a:rPr>
              <a:t>Ihr Hauptziel ist die Einrichtung eines Kinderbetreuungsrings. Sie plant und führt eine Veranstaltung in einem Raum im Gemeindezentrum durch, um ihre Idee bekannter zu machen. </a:t>
            </a:r>
          </a:p>
          <a:p>
            <a:pPr>
              <a:buNone/>
            </a:pPr>
            <a:r>
              <a:rPr lang="de-AT" sz="1100" kern="1200" dirty="0" smtClean="0">
                <a:solidFill>
                  <a:schemeClr val="tx1"/>
                </a:solidFill>
                <a:effectLst/>
                <a:latin typeface="+mn-lt"/>
                <a:ea typeface="+mn-ea"/>
                <a:cs typeface="+mn-cs"/>
              </a:rPr>
              <a:t>In ihrem Projekt beteiligte Personen sind </a:t>
            </a:r>
            <a:r>
              <a:rPr lang="de-AT" sz="1100" kern="1200" dirty="0" err="1" smtClean="0">
                <a:solidFill>
                  <a:schemeClr val="tx1"/>
                </a:solidFill>
                <a:effectLst/>
                <a:latin typeface="+mn-lt"/>
                <a:ea typeface="+mn-ea"/>
                <a:cs typeface="+mn-cs"/>
              </a:rPr>
              <a:t>MitarbeiterInnen</a:t>
            </a:r>
            <a:r>
              <a:rPr lang="de-AT" sz="1100" kern="1200" dirty="0" smtClean="0">
                <a:solidFill>
                  <a:schemeClr val="tx1"/>
                </a:solidFill>
                <a:effectLst/>
                <a:latin typeface="+mn-lt"/>
                <a:ea typeface="+mn-ea"/>
                <a:cs typeface="+mn-cs"/>
              </a:rPr>
              <a:t> im Gemeindezentrum sowie andere Mütter, Freunde und Familienmitglieder, die sie unterstützen können, z.B. durch Mithilfe oder Vorbereitung des Essens für die Veranstaltung.</a:t>
            </a:r>
          </a:p>
          <a:p>
            <a:pPr>
              <a:buNone/>
            </a:pPr>
            <a:r>
              <a:rPr lang="de-AT" sz="1100" kern="1200" dirty="0" smtClean="0">
                <a:solidFill>
                  <a:schemeClr val="tx1"/>
                </a:solidFill>
                <a:effectLst/>
                <a:latin typeface="+mn-lt"/>
                <a:ea typeface="+mn-ea"/>
                <a:cs typeface="+mn-cs"/>
              </a:rPr>
              <a:t> </a:t>
            </a:r>
          </a:p>
          <a:p>
            <a:pPr>
              <a:buNone/>
            </a:pPr>
            <a:r>
              <a:rPr lang="de-AT" sz="1100" kern="1200" dirty="0" smtClean="0">
                <a:solidFill>
                  <a:schemeClr val="tx1"/>
                </a:solidFill>
                <a:effectLst/>
                <a:latin typeface="+mn-lt"/>
                <a:ea typeface="+mn-ea"/>
                <a:cs typeface="+mn-cs"/>
              </a:rPr>
              <a:t>Glücklicherweise hat Fatima bereits einen geeigneten Ort für ihre Veranstaltung gefunden, den sie für ca. zwei Stunden kostenlos benutzen kann. Eine weitere wichtige Aufgabe ist das Finden eines geeigneten Datums und einer Uhrzeit für die Veranstaltung, welches auch für andere Mütter mit kleinen Kindern sowie für die </a:t>
            </a:r>
            <a:r>
              <a:rPr lang="de-AT" sz="1100" kern="1200" dirty="0" err="1" smtClean="0">
                <a:solidFill>
                  <a:schemeClr val="tx1"/>
                </a:solidFill>
                <a:effectLst/>
                <a:latin typeface="+mn-lt"/>
                <a:ea typeface="+mn-ea"/>
                <a:cs typeface="+mn-cs"/>
              </a:rPr>
              <a:t>MitarbeiterInnen</a:t>
            </a:r>
            <a:r>
              <a:rPr lang="de-AT" sz="1100" kern="1200" dirty="0" smtClean="0">
                <a:solidFill>
                  <a:schemeClr val="tx1"/>
                </a:solidFill>
                <a:effectLst/>
                <a:latin typeface="+mn-lt"/>
                <a:ea typeface="+mn-ea"/>
                <a:cs typeface="+mn-cs"/>
              </a:rPr>
              <a:t> im Gemeindezentrum passend ist. Sie bittet eine gute Freundin um ihre Unterstützung in der Organisation und Verständigung anderer Mütter. Sie erstellt auch einen Flyer, der im Zentrum aufliegt. Ihr Schwager arbeitet in einer Bäckerei und willigt ein, ihr in der Zubereitung von Snacks zu helfen. Fatima plant den Ablauf der Organisation, bereitet eine kurze Präsentation mit relevanten Informationen vor, erstellt eine Gruppe in den sozialen Medien und ermutigt Frauen, sich in der Kontaktliste einzutragen.</a:t>
            </a:r>
          </a:p>
          <a:p>
            <a:pPr>
              <a:buNone/>
            </a:pPr>
            <a:r>
              <a:rPr lang="de-AT" sz="1100" kern="1200" dirty="0" smtClean="0">
                <a:solidFill>
                  <a:schemeClr val="tx1"/>
                </a:solidFill>
                <a:effectLst/>
                <a:latin typeface="+mn-lt"/>
                <a:ea typeface="+mn-ea"/>
                <a:cs typeface="+mn-cs"/>
              </a:rPr>
              <a:t>Sie notiert sich alle Unterlagen, die sie benötigt: Ort der Veranstaltung, PC, Internetzugang, Papier, Präsentation, Snacks und Erfrischungen. Kalte Getränke werden vom Gemeindezentrum zur Verfügung gestellt, jedoch muss sie Kaffee und Tee sowie Zutaten für die Snacks selbst kaufen. </a:t>
            </a:r>
          </a:p>
          <a:p>
            <a:pPr>
              <a:buNone/>
            </a:pPr>
            <a:endParaRPr lang="de-AT" sz="1100" kern="1200" dirty="0" smtClean="0">
              <a:solidFill>
                <a:schemeClr val="tx1"/>
              </a:solidFill>
              <a:effectLst/>
              <a:latin typeface="+mn-lt"/>
              <a:ea typeface="+mn-ea"/>
              <a:cs typeface="+mn-cs"/>
            </a:endParaRPr>
          </a:p>
          <a:p>
            <a:pPr>
              <a:buNone/>
            </a:pPr>
            <a:r>
              <a:rPr lang="de-AT" sz="1100" kern="1200" dirty="0" smtClean="0">
                <a:solidFill>
                  <a:schemeClr val="tx1"/>
                </a:solidFill>
                <a:effectLst/>
                <a:latin typeface="+mn-lt"/>
                <a:ea typeface="+mn-ea"/>
                <a:cs typeface="+mn-cs"/>
              </a:rPr>
              <a:t>Fatima ist im ständigen Kontakt mit den </a:t>
            </a:r>
            <a:r>
              <a:rPr lang="de-AT" sz="1100" kern="1200" dirty="0" err="1" smtClean="0">
                <a:solidFill>
                  <a:schemeClr val="tx1"/>
                </a:solidFill>
                <a:effectLst/>
                <a:latin typeface="+mn-lt"/>
                <a:ea typeface="+mn-ea"/>
                <a:cs typeface="+mn-cs"/>
              </a:rPr>
              <a:t>MitarbeiterInnen</a:t>
            </a:r>
            <a:r>
              <a:rPr lang="de-AT" sz="1100" kern="1200" dirty="0" smtClean="0">
                <a:solidFill>
                  <a:schemeClr val="tx1"/>
                </a:solidFill>
                <a:effectLst/>
                <a:latin typeface="+mn-lt"/>
                <a:ea typeface="+mn-ea"/>
                <a:cs typeface="+mn-cs"/>
              </a:rPr>
              <a:t> des Gemeindezentrums, ihrem Freund und Familienmitgliedern in Bezug auf Updates, Verschiebungen oder unvorhergesehene Ereignisse.</a:t>
            </a:r>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103856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Füllen Sie das vorliegende Musterformular mit den Informationen, die Sie bisher erhalten haben, aus und strukturieren Sie alle Tätigkeiten, die Sie durchführen müssen, um die Veranstaltung abhalten zu können. Arbeiten Sie entweder gemeinsam mit einem </a:t>
            </a:r>
            <a:r>
              <a:rPr lang="de-AT" sz="1100" kern="1200" dirty="0" smtClean="0">
                <a:solidFill>
                  <a:schemeClr val="tx1"/>
                </a:solidFill>
                <a:effectLst/>
                <a:latin typeface="+mn-lt"/>
                <a:ea typeface="+mn-ea"/>
                <a:cs typeface="+mn-cs"/>
              </a:rPr>
              <a:t>Partner </a:t>
            </a:r>
            <a:r>
              <a:rPr lang="de-AT" sz="1100" kern="1200" dirty="0" smtClean="0">
                <a:solidFill>
                  <a:schemeClr val="tx1"/>
                </a:solidFill>
                <a:effectLst/>
                <a:latin typeface="+mn-lt"/>
                <a:ea typeface="+mn-ea"/>
                <a:cs typeface="+mn-cs"/>
              </a:rPr>
              <a:t>oder individuell und versuchen Sie, die komplette Vorlage auszufüllen. Versuchen Sie danach von einer erfahrenen Person im Veranstaltungsmanagement Feedback zu bekommen. Gutes Gelingen!</a:t>
            </a:r>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xmlns="" val="151128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de-AT" sz="1100" kern="1200" dirty="0" smtClean="0">
                <a:solidFill>
                  <a:schemeClr val="tx1"/>
                </a:solidFill>
                <a:effectLst/>
                <a:latin typeface="+mn-lt"/>
                <a:ea typeface="+mn-ea"/>
                <a:cs typeface="+mn-cs"/>
              </a:rPr>
              <a:t>In dieser Einheit werden Sie einen Ansatz kennenlernen, den Sie zur Planung und Durchführung einer Veranstaltung in Ihrer Gemeinschaft verwenden können. Mit dem strukturierten Ansatz lernen Sie, was Sie benötigen, um Personen zusammenzubringen um deren Erfahrungen auszutauschen und um sich gegenseitig mit verschiedenen Themen, mit denen Gemeinschaften konfrontiert sind, zu helfen. </a:t>
            </a:r>
            <a:endParaRPr lang="en-GB" noProof="0" dirty="0"/>
          </a:p>
        </p:txBody>
      </p:sp>
    </p:spTree>
    <p:extLst>
      <p:ext uri="{BB962C8B-B14F-4D97-AF65-F5344CB8AC3E}">
        <p14:creationId xmlns:p14="http://schemas.microsoft.com/office/powerpoint/2010/main" xmlns=""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Diese Methode ist sehr grob strukturiert und geht aus den Methoden des Projektmanagements hervor. Genauer gesagt bedeutet dies, dass man sich zunächst für ein Thema entscheidet, das man bei einer Veranstaltung behandeln will. Dieses Thema wird als Ziel definiert, das mit der Veranstaltung erreicht werden soll. Außerdem sollen Schritte gesetzt werden, um dieses Ziel zu erreichen. Das bedeutet, dass jede Phase des Projekts strukturiert und relevante Maßnahmen und Aspekte berücksichtigt werden sollen.</a:t>
            </a:r>
          </a:p>
          <a:p>
            <a:endParaRPr lang="de-AT" sz="1100" kern="1200" dirty="0" smtClean="0">
              <a:solidFill>
                <a:schemeClr val="tx1"/>
              </a:solidFill>
              <a:effectLst/>
              <a:latin typeface="+mn-lt"/>
              <a:ea typeface="+mn-ea"/>
              <a:cs typeface="+mn-cs"/>
            </a:endParaRPr>
          </a:p>
          <a:p>
            <a:pPr>
              <a:buNone/>
            </a:pPr>
            <a:r>
              <a:rPr lang="de-AT" sz="1100" kern="1200" dirty="0" smtClean="0">
                <a:solidFill>
                  <a:schemeClr val="tx1"/>
                </a:solidFill>
                <a:effectLst/>
                <a:latin typeface="+mn-lt"/>
                <a:ea typeface="+mn-ea"/>
                <a:cs typeface="+mn-cs"/>
              </a:rPr>
              <a:t>Denken Sie an eine Veranstaltung, die für Ihre Gemeinschaft wichtig ist und die auch durchgeführt werden kann. Folgende Fragen können Ihnen dabei helfen:</a:t>
            </a:r>
          </a:p>
          <a:p>
            <a:pPr lvl="0"/>
            <a:r>
              <a:rPr lang="de-AT" sz="1100" kern="1200" dirty="0" smtClean="0">
                <a:solidFill>
                  <a:schemeClr val="tx1"/>
                </a:solidFill>
                <a:effectLst/>
                <a:latin typeface="+mn-lt"/>
                <a:ea typeface="+mn-ea"/>
                <a:cs typeface="+mn-cs"/>
              </a:rPr>
              <a:t> Welche Art von Veranstaltung könnte das sein? z.B. zur Information, zum Netzwerken, eine Freizeit- oder Sportveranstaltung?</a:t>
            </a:r>
          </a:p>
          <a:p>
            <a:pPr lvl="0"/>
            <a:r>
              <a:rPr lang="de-AT" sz="1100" kern="1200" dirty="0" smtClean="0">
                <a:solidFill>
                  <a:schemeClr val="tx1"/>
                </a:solidFill>
                <a:effectLst/>
                <a:latin typeface="+mn-lt"/>
                <a:ea typeface="+mn-ea"/>
                <a:cs typeface="+mn-cs"/>
              </a:rPr>
              <a:t> Welches Thema ist interessant/relevant für Ihre Gemeinschaft?</a:t>
            </a:r>
          </a:p>
          <a:p>
            <a:pPr lvl="0"/>
            <a:endParaRPr lang="de-AT" sz="1100" kern="1200" dirty="0" smtClean="0">
              <a:solidFill>
                <a:schemeClr val="tx1"/>
              </a:solidFill>
              <a:effectLst/>
              <a:latin typeface="+mn-lt"/>
              <a:ea typeface="+mn-ea"/>
              <a:cs typeface="+mn-cs"/>
            </a:endParaRPr>
          </a:p>
          <a:p>
            <a:pPr>
              <a:buNone/>
            </a:pPr>
            <a:r>
              <a:rPr lang="de-AT" sz="1100" kern="1200" dirty="0" smtClean="0">
                <a:solidFill>
                  <a:schemeClr val="tx1"/>
                </a:solidFill>
                <a:effectLst/>
                <a:latin typeface="+mn-lt"/>
                <a:ea typeface="+mn-ea"/>
                <a:cs typeface="+mn-cs"/>
              </a:rPr>
              <a:t>Sie können diese Fragen ebenso mit Ihrem Nachbarn, Peer </a:t>
            </a:r>
            <a:r>
              <a:rPr lang="de-AT" sz="1100" kern="1200" dirty="0" smtClean="0">
                <a:solidFill>
                  <a:schemeClr val="tx1"/>
                </a:solidFill>
                <a:effectLst/>
                <a:latin typeface="+mn-lt"/>
                <a:ea typeface="+mn-ea"/>
                <a:cs typeface="+mn-cs"/>
              </a:rPr>
              <a:t>oder Ihrem Partner </a:t>
            </a:r>
            <a:r>
              <a:rPr lang="de-AT" sz="1100" kern="1200" dirty="0" smtClean="0">
                <a:solidFill>
                  <a:schemeClr val="tx1"/>
                </a:solidFill>
                <a:effectLst/>
                <a:latin typeface="+mn-lt"/>
                <a:ea typeface="+mn-ea"/>
                <a:cs typeface="+mn-cs"/>
              </a:rPr>
              <a:t>diskutieren. </a:t>
            </a:r>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31779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de-AT" sz="1100" kern="1200" dirty="0" smtClean="0">
                <a:solidFill>
                  <a:schemeClr val="tx1"/>
                </a:solidFill>
                <a:effectLst/>
                <a:latin typeface="+mn-lt"/>
                <a:ea typeface="+mn-ea"/>
                <a:cs typeface="+mn-cs"/>
              </a:rPr>
              <a:t>Um Sie bei der Umsetzung der Veranstaltung zu unterstützen, wird das Projekt in verschiedene Phasen strukturiert. In jeder Phase müssen verschiedene Aufgaben absolviert werden. Durch die Struktur ergibt sich eine klarere Übersicht über die Maßnahmen, die zu treffen sind. Dies bedeutet, dass sämtliche Aspekte der Umsetzung der Veranstaltung im Vorfeld bereits berücksichtigt werden. </a:t>
            </a: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41715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de-AT" sz="1100" kern="1200" dirty="0" smtClean="0">
                <a:solidFill>
                  <a:schemeClr val="tx1"/>
                </a:solidFill>
                <a:effectLst/>
                <a:latin typeface="+mn-lt"/>
                <a:ea typeface="+mn-ea"/>
                <a:cs typeface="+mn-cs"/>
              </a:rPr>
              <a:t>Eine gute Vorbereitung ist wichtig, um die Kernaspekte zu bestimmen, die in den nachfolgenden Phasen umgesetzt werden müssen. Zuerst muss das Ziel des Projektes bestimmt werden. Die Definition des Hauptzieles des Projektes soll vor den spezifischen Zielen für jene Maßnahmen, die zur Zielerreichung führen, erfolgen. Eine klare Definition der Ziele hilft, um ein besseres Verständnis für die weiteren Projektschritte zu haben.</a:t>
            </a:r>
          </a:p>
          <a:p>
            <a:pPr>
              <a:buNone/>
            </a:pPr>
            <a:r>
              <a:rPr lang="de-AT" sz="1100" kern="1200" dirty="0" smtClean="0">
                <a:solidFill>
                  <a:schemeClr val="tx1"/>
                </a:solidFill>
                <a:effectLst/>
                <a:latin typeface="+mn-lt"/>
                <a:ea typeface="+mn-ea"/>
                <a:cs typeface="+mn-cs"/>
              </a:rPr>
              <a:t>Als nächsten Schritt müssen geeignete Partner oder Peers gefunden werden. Diese Personen helfen einem mit dem Projekt und stellen benötigte Unterlagen oder Dienstleistungen zur Verfügung. Des Weiteren müssen Sie auch festlegen, wen Sie mit dem Projekt ansprechen wollen, wer davon Gebrauch machen und profitieren soll.  </a:t>
            </a:r>
          </a:p>
          <a:p>
            <a:pPr>
              <a:buNone/>
            </a:pPr>
            <a:r>
              <a:rPr lang="de-AT" sz="1100" b="1" kern="1200" dirty="0" smtClean="0">
                <a:solidFill>
                  <a:schemeClr val="tx1"/>
                </a:solidFill>
                <a:effectLst/>
                <a:latin typeface="+mn-lt"/>
                <a:ea typeface="+mn-ea"/>
                <a:cs typeface="+mn-cs"/>
              </a:rPr>
              <a:t> </a:t>
            </a:r>
            <a:endParaRPr lang="de-AT" sz="1100" kern="1200" dirty="0" smtClean="0">
              <a:solidFill>
                <a:schemeClr val="tx1"/>
              </a:solidFill>
              <a:effectLst/>
              <a:latin typeface="+mn-lt"/>
              <a:ea typeface="+mn-ea"/>
              <a:cs typeface="+mn-cs"/>
            </a:endParaRPr>
          </a:p>
          <a:p>
            <a:pPr>
              <a:buNone/>
            </a:pPr>
            <a:r>
              <a:rPr lang="de-AT" sz="1100" kern="1200" dirty="0" smtClean="0">
                <a:solidFill>
                  <a:schemeClr val="tx1"/>
                </a:solidFill>
                <a:effectLst/>
                <a:latin typeface="+mn-lt"/>
                <a:ea typeface="+mn-ea"/>
                <a:cs typeface="+mn-cs"/>
              </a:rPr>
              <a:t>Danach sollte eine Planung der zu durchführenden Aktivitäten erfolgen. Um Einzelheiten für jede Maßnahme zu planen, muss die Frage “</a:t>
            </a:r>
            <a:r>
              <a:rPr lang="de-AT" sz="1100" b="1" kern="1200" dirty="0" smtClean="0">
                <a:solidFill>
                  <a:schemeClr val="tx1"/>
                </a:solidFill>
                <a:effectLst/>
                <a:latin typeface="+mn-lt"/>
                <a:ea typeface="+mn-ea"/>
                <a:cs typeface="+mn-cs"/>
              </a:rPr>
              <a:t>Wer soll was, warum, wann und wie tun</a:t>
            </a:r>
            <a:r>
              <a:rPr lang="de-AT" sz="1100" kern="1200" dirty="0" smtClean="0">
                <a:solidFill>
                  <a:schemeClr val="tx1"/>
                </a:solidFill>
                <a:effectLst/>
                <a:latin typeface="+mn-lt"/>
                <a:ea typeface="+mn-ea"/>
                <a:cs typeface="+mn-cs"/>
              </a:rPr>
              <a:t>” beantwortet werden. </a:t>
            </a:r>
          </a:p>
          <a:p>
            <a:pPr>
              <a:buNone/>
            </a:pPr>
            <a:r>
              <a:rPr lang="de-AT" sz="1100" kern="1200" dirty="0" smtClean="0">
                <a:solidFill>
                  <a:schemeClr val="tx1"/>
                </a:solidFill>
                <a:effectLst/>
                <a:latin typeface="+mn-lt"/>
                <a:ea typeface="+mn-ea"/>
                <a:cs typeface="+mn-cs"/>
              </a:rPr>
              <a:t> </a:t>
            </a:r>
          </a:p>
          <a:p>
            <a:pPr>
              <a:buNone/>
            </a:pPr>
            <a:r>
              <a:rPr lang="de-AT" sz="1100" kern="1200" dirty="0" smtClean="0">
                <a:solidFill>
                  <a:schemeClr val="tx1"/>
                </a:solidFill>
                <a:effectLst/>
                <a:latin typeface="+mn-lt"/>
                <a:ea typeface="+mn-ea"/>
                <a:cs typeface="+mn-cs"/>
              </a:rPr>
              <a:t>Ein weiter wichtigerer Aspekt ist die Bestimmung der Ressourcen, welche man für die Umsetzung des Projektes benötigt. Machen Sie sich bewusst, welche Art von Ressourcen Sie haben und welche Sie benötigen. Ihre Partner können Sie in der Bereitstellung von Ressourcen unterstützen. Folgende Fragen sollten Sie sich hierbei stellen:</a:t>
            </a:r>
          </a:p>
          <a:p>
            <a:pPr lvl="0"/>
            <a:r>
              <a:rPr lang="de-AT" sz="1100" kern="1200" dirty="0" smtClean="0">
                <a:solidFill>
                  <a:schemeClr val="tx1"/>
                </a:solidFill>
                <a:effectLst/>
                <a:latin typeface="+mn-lt"/>
                <a:ea typeface="+mn-ea"/>
                <a:cs typeface="+mn-cs"/>
              </a:rPr>
              <a:t> Was habe ich?</a:t>
            </a:r>
          </a:p>
          <a:p>
            <a:pPr lvl="0"/>
            <a:r>
              <a:rPr lang="de-AT" sz="1100" kern="1200" dirty="0" smtClean="0">
                <a:solidFill>
                  <a:schemeClr val="tx1"/>
                </a:solidFill>
                <a:effectLst/>
                <a:latin typeface="+mn-lt"/>
                <a:ea typeface="+mn-ea"/>
                <a:cs typeface="+mn-cs"/>
              </a:rPr>
              <a:t> Was kann ich (leicht) daraus ziehen?</a:t>
            </a:r>
          </a:p>
          <a:p>
            <a:pPr lvl="0"/>
            <a:r>
              <a:rPr lang="de-AT" sz="1100" kern="1200" dirty="0" smtClean="0">
                <a:solidFill>
                  <a:schemeClr val="tx1"/>
                </a:solidFill>
                <a:effectLst/>
                <a:latin typeface="+mn-lt"/>
                <a:ea typeface="+mn-ea"/>
                <a:cs typeface="+mn-cs"/>
              </a:rPr>
              <a:t> Was benötige ich noch?</a:t>
            </a:r>
          </a:p>
          <a:p>
            <a:pPr>
              <a:buNone/>
            </a:pPr>
            <a:endParaRPr lang="en-GB" sz="1100" kern="1200" dirty="0" smtClean="0">
              <a:solidFill>
                <a:schemeClr val="tx1"/>
              </a:solidFill>
              <a:effectLst/>
              <a:latin typeface="+mn-lt"/>
              <a:ea typeface="+mn-ea"/>
              <a:cs typeface="+mn-cs"/>
            </a:endParaRPr>
          </a:p>
          <a:p>
            <a:pPr>
              <a:buNone/>
            </a:pPr>
            <a:r>
              <a:rPr lang="de-AT" sz="1100" kern="1200" dirty="0" smtClean="0">
                <a:solidFill>
                  <a:schemeClr val="tx1"/>
                </a:solidFill>
                <a:effectLst/>
                <a:latin typeface="+mn-lt"/>
                <a:ea typeface="+mn-ea"/>
                <a:cs typeface="+mn-cs"/>
              </a:rPr>
              <a:t>Das Vorhandensein von effizienter Kommunikation ist während der gesamten Projektphase unumgänglich. Kommunikation findet auf verschiedenen Ebenen mit unterschiedlichen Akteuren statt: </a:t>
            </a:r>
            <a:r>
              <a:rPr lang="de-AT" sz="1100" kern="1200" dirty="0" err="1" smtClean="0">
                <a:solidFill>
                  <a:schemeClr val="tx1"/>
                </a:solidFill>
                <a:effectLst/>
                <a:latin typeface="+mn-lt"/>
                <a:ea typeface="+mn-ea"/>
                <a:cs typeface="+mn-cs"/>
              </a:rPr>
              <a:t>TeilnehmerInnen</a:t>
            </a:r>
            <a:r>
              <a:rPr lang="de-AT" sz="1100" kern="1200" dirty="0" smtClean="0">
                <a:solidFill>
                  <a:schemeClr val="tx1"/>
                </a:solidFill>
                <a:effectLst/>
                <a:latin typeface="+mn-lt"/>
                <a:ea typeface="+mn-ea"/>
                <a:cs typeface="+mn-cs"/>
              </a:rPr>
              <a:t>, (Projekt-)Umgebung, Partner (Organisationen, Förderstellen), etc.</a:t>
            </a:r>
          </a:p>
          <a:p>
            <a:pPr>
              <a:buNone/>
            </a:pPr>
            <a:r>
              <a:rPr lang="de-AT" sz="1100" kern="1200" dirty="0" smtClean="0">
                <a:solidFill>
                  <a:schemeClr val="tx1"/>
                </a:solidFill>
                <a:effectLst/>
                <a:latin typeface="+mn-lt"/>
                <a:ea typeface="+mn-ea"/>
                <a:cs typeface="+mn-cs"/>
              </a:rPr>
              <a:t>Mit sämtlichen beteiligten Partnern soll so viel bzw. so effizient wie notwendig kommuniziert werden, damit sich jeder über die Aufgaben und Verantwortlichkeiten im Klaren ist und Transparenz sichergestellt werden kann. </a:t>
            </a:r>
          </a:p>
          <a:p>
            <a:pPr>
              <a:buNone/>
            </a:pPr>
            <a:r>
              <a:rPr lang="en-GB" sz="1100" kern="1200" dirty="0" smtClean="0">
                <a:solidFill>
                  <a:schemeClr val="tx1"/>
                </a:solidFill>
                <a:effectLst/>
                <a:latin typeface="+mn-lt"/>
                <a:ea typeface="+mn-ea"/>
                <a:cs typeface="+mn-cs"/>
              </a:rPr>
              <a:t> </a:t>
            </a:r>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39244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de-AT" sz="1100" kern="1200" dirty="0" smtClean="0">
                <a:solidFill>
                  <a:schemeClr val="tx1"/>
                </a:solidFill>
                <a:effectLst/>
                <a:latin typeface="+mn-lt"/>
                <a:ea typeface="+mn-ea"/>
                <a:cs typeface="+mn-cs"/>
              </a:rPr>
              <a:t>Die zweite Phase beinhaltet die Planung einer Veranstaltung im Hinblick auf die zu erreichenden Ziele mit den zur Verfügung gestellten (Planungs-)Ressourcen, geplanten Schritte und Möglichkeiten der Überprüfung und Anpassung, Planung von unvorhergesehenen Ereignissen, etc. </a:t>
            </a:r>
          </a:p>
          <a:p>
            <a:pPr>
              <a:buNone/>
            </a:pPr>
            <a:endParaRPr lang="de-AT" sz="1100" kern="1200" dirty="0" smtClean="0">
              <a:solidFill>
                <a:schemeClr val="tx1"/>
              </a:solidFill>
              <a:effectLst/>
              <a:latin typeface="+mn-lt"/>
              <a:ea typeface="+mn-ea"/>
              <a:cs typeface="+mn-cs"/>
            </a:endParaRPr>
          </a:p>
          <a:p>
            <a:pPr>
              <a:buNone/>
            </a:pPr>
            <a:r>
              <a:rPr lang="de-AT" sz="1100" kern="1200" dirty="0" smtClean="0">
                <a:solidFill>
                  <a:schemeClr val="tx1"/>
                </a:solidFill>
                <a:effectLst/>
                <a:latin typeface="+mn-lt"/>
                <a:ea typeface="+mn-ea"/>
                <a:cs typeface="+mn-cs"/>
              </a:rPr>
              <a:t>Selbstbeurteilung und Reflexion beinhaltet die Überwachung während des gesamten Prozesses. Aktionen in Frage zu stellen und auf deren Relevanz und Effizienz im Hinblick auf die Zielerreichung zu überprüfen kann ebenso hilfreich sein. </a:t>
            </a:r>
            <a:r>
              <a:rPr lang="de-AT" sz="1100" kern="1200" dirty="0" smtClean="0">
                <a:solidFill>
                  <a:schemeClr val="tx1"/>
                </a:solidFill>
                <a:effectLst/>
                <a:latin typeface="+mn-lt"/>
                <a:ea typeface="+mn-ea"/>
                <a:cs typeface="+mn-cs"/>
              </a:rPr>
              <a:t>Hier ist wiederum die Kommunikation ein relevanter Aspekt. </a:t>
            </a:r>
            <a:r>
              <a:rPr lang="de-AT" sz="1100" kern="1200" dirty="0" smtClean="0">
                <a:solidFill>
                  <a:schemeClr val="tx1"/>
                </a:solidFill>
                <a:effectLst/>
                <a:latin typeface="+mn-lt"/>
                <a:ea typeface="+mn-ea"/>
                <a:cs typeface="+mn-cs"/>
              </a:rPr>
              <a:t>Mit sämtlichen Beteiligten sowie mit außenstehenden oder noch nicht beteiligten Personen sollte kommuniziert werden. </a:t>
            </a: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16030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de-AT" sz="1100" kern="1200" dirty="0" smtClean="0">
                <a:solidFill>
                  <a:schemeClr val="tx1"/>
                </a:solidFill>
                <a:effectLst/>
                <a:latin typeface="+mn-lt"/>
                <a:ea typeface="+mn-ea"/>
                <a:cs typeface="+mn-cs"/>
              </a:rPr>
              <a:t>Die Überprüfung der Zielerreichung ist wichtig, um den Erfolg sichtbar zu machen. Sollte das Ziel während der geplanten Zeit nicht erreicht worden sein, bedeutet das nicht gleichzeitig einen Misserfolg. Man kann gemachte Erfahrungen dazu verwenden, um Aktionen zu reflektieren und aus ihnen zu lernen. Es ist auch eine gute Möglichkeit, die Sichtweisen und Meinungen der beteiligten Personen einzuholen.</a:t>
            </a:r>
          </a:p>
          <a:p>
            <a:pPr>
              <a:buNone/>
            </a:pPr>
            <a:r>
              <a:rPr lang="de-AT" sz="1100" kern="1200" dirty="0" smtClean="0">
                <a:solidFill>
                  <a:schemeClr val="tx1"/>
                </a:solidFill>
                <a:effectLst/>
                <a:latin typeface="+mn-lt"/>
                <a:ea typeface="+mn-ea"/>
                <a:cs typeface="+mn-cs"/>
              </a:rPr>
              <a:t> </a:t>
            </a:r>
          </a:p>
          <a:p>
            <a:pPr>
              <a:buNone/>
            </a:pPr>
            <a:r>
              <a:rPr lang="de-AT" sz="1100" kern="1200" dirty="0" smtClean="0">
                <a:solidFill>
                  <a:schemeClr val="tx1"/>
                </a:solidFill>
                <a:effectLst/>
                <a:latin typeface="+mn-lt"/>
                <a:ea typeface="+mn-ea"/>
                <a:cs typeface="+mn-cs"/>
              </a:rPr>
              <a:t>Das Überprüfen der Ressourcen ist notwendig, um zu sehen, ob diese angemessen eingesetzt wurden, ob man auf etwas verzichten kann oder von etwas noch mehr benötigt. </a:t>
            </a:r>
          </a:p>
          <a:p>
            <a:pPr>
              <a:buNone/>
            </a:pPr>
            <a:r>
              <a:rPr lang="de-AT" sz="1100" kern="1200" dirty="0" smtClean="0">
                <a:solidFill>
                  <a:schemeClr val="tx1"/>
                </a:solidFill>
                <a:effectLst/>
                <a:latin typeface="+mn-lt"/>
                <a:ea typeface="+mn-ea"/>
                <a:cs typeface="+mn-cs"/>
              </a:rPr>
              <a:t>Wie schon vorher erwähnt, spielt auch Kommunikation eine große Rolle. Dabei sollten Partner und </a:t>
            </a:r>
            <a:r>
              <a:rPr lang="de-AT" sz="1100" kern="1200" dirty="0" err="1" smtClean="0">
                <a:solidFill>
                  <a:schemeClr val="tx1"/>
                </a:solidFill>
                <a:effectLst/>
                <a:latin typeface="+mn-lt"/>
                <a:ea typeface="+mn-ea"/>
                <a:cs typeface="+mn-cs"/>
              </a:rPr>
              <a:t>TeilnehmerInnen</a:t>
            </a:r>
            <a:r>
              <a:rPr lang="de-AT" sz="1100" kern="1200" dirty="0" smtClean="0">
                <a:solidFill>
                  <a:schemeClr val="tx1"/>
                </a:solidFill>
                <a:effectLst/>
                <a:latin typeface="+mn-lt"/>
                <a:ea typeface="+mn-ea"/>
                <a:cs typeface="+mn-cs"/>
              </a:rPr>
              <a:t> eingeladen werden, um von ihnen lernen zu können. </a:t>
            </a: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232747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Dieser kurze theoretische Input sollte Ihnen einen Überblick geben, wie Veranstaltungen durch die Anwendung eines strukturierten Ansatzes geplant und durchgeführt werden können. </a:t>
            </a:r>
          </a:p>
          <a:p>
            <a:pPr>
              <a:buNone/>
            </a:pPr>
            <a:r>
              <a:rPr lang="de-AT" sz="1100" kern="1200" dirty="0" smtClean="0">
                <a:solidFill>
                  <a:schemeClr val="tx1"/>
                </a:solidFill>
                <a:effectLst/>
                <a:latin typeface="+mn-lt"/>
                <a:ea typeface="+mn-ea"/>
                <a:cs typeface="+mn-cs"/>
              </a:rPr>
              <a:t> </a:t>
            </a:r>
          </a:p>
          <a:p>
            <a:pPr>
              <a:buNone/>
            </a:pPr>
            <a:r>
              <a:rPr lang="de-AT" sz="1100" kern="1200" dirty="0" smtClean="0">
                <a:solidFill>
                  <a:schemeClr val="tx1"/>
                </a:solidFill>
                <a:effectLst/>
                <a:latin typeface="+mn-lt"/>
                <a:ea typeface="+mn-ea"/>
                <a:cs typeface="+mn-cs"/>
              </a:rPr>
              <a:t>Gibt es bisher irgendwelche Fragen?</a:t>
            </a:r>
          </a:p>
          <a:p>
            <a:pPr>
              <a:buNone/>
            </a:pPr>
            <a:r>
              <a:rPr lang="de-AT" sz="1100" kern="1200" dirty="0" smtClean="0">
                <a:solidFill>
                  <a:schemeClr val="tx1"/>
                </a:solidFill>
                <a:effectLst/>
                <a:latin typeface="+mn-lt"/>
                <a:ea typeface="+mn-ea"/>
                <a:cs typeface="+mn-cs"/>
              </a:rPr>
              <a:t> </a:t>
            </a:r>
          </a:p>
          <a:p>
            <a:pPr>
              <a:buNone/>
            </a:pPr>
            <a:r>
              <a:rPr lang="de-AT" sz="1100" kern="1200" dirty="0" smtClean="0">
                <a:solidFill>
                  <a:schemeClr val="tx1"/>
                </a:solidFill>
                <a:effectLst/>
                <a:latin typeface="+mn-lt"/>
                <a:ea typeface="+mn-ea"/>
                <a:cs typeface="+mn-cs"/>
              </a:rPr>
              <a:t>Im zweiten Teil befindet sich eine Fallstudie und mögliche Übungsbeispiele zum Thema Projektplanung um die Prozesse klarer und verständlicher zu machen.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255891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Fatima ist eine junge Frau, die in Syrien gelebt hat und erst kürzlich mit ihrem Ehemann und ihren zwei Kindern nach Europa gekommen ist. In ihrem Heimatort hat sie als Teilzeit- Assistenz-Lehrkraft in einer Mittelschule gearbeitet. In ihrem neuen Land in Europa ist der Prozess der Anerkennung ihrer Qualifikationen noch nicht abgeschlossen. Ebenso ist sie aufgrund mangelnder Sprachkenntnisse noch nicht selbstsicher genug, um als Lehrperson in Europa zu arbeiten. Daher will sie als Volontärin in einer Organisation tätig werden, um ihre Sprachkenntnisse zu verbessern, bis ihre Ausbildung anerkannt wurde. Um Zeit zu haben, als Volontärin tätig zu sein, bringt sie ihre kleinen Kinder einige Stunden in der Woche in ein Gemeindezentrum in der Nachbarschaft, damit diese dort spielen können. Jedoch findet sie trotzdem nicht ausreichend Zeit. Eines Tages hat sie eine Idee. Sie will im Gemeindezentrum eine Veranstaltung für junge Mütter organisieren, die auch nach einem Job suchen. Ihr Ziel ist es einen Kinderbetreuungsring aufzubauen. Bei diesem sollen (eine oder mehrere) Mütter jede Woche auf die Kinder anderer Mütter aufpassen, damit diese die Gelegenheit haben, nach einer Arbeit zu suchen bzw. in dieser Zeit andere Sachen erledigen können. </a:t>
            </a:r>
          </a:p>
          <a:p>
            <a:pPr>
              <a:buNone/>
            </a:pPr>
            <a:r>
              <a:rPr lang="de-AT" sz="1100" kern="1200" dirty="0" smtClean="0">
                <a:solidFill>
                  <a:schemeClr val="tx1"/>
                </a:solidFill>
                <a:effectLst/>
                <a:latin typeface="+mn-lt"/>
                <a:ea typeface="+mn-ea"/>
                <a:cs typeface="+mn-cs"/>
              </a:rPr>
              <a:t> </a:t>
            </a:r>
          </a:p>
          <a:p>
            <a:pPr>
              <a:buNone/>
            </a:pPr>
            <a:r>
              <a:rPr lang="de-AT" sz="1100" kern="1200" dirty="0" smtClean="0">
                <a:solidFill>
                  <a:schemeClr val="tx1"/>
                </a:solidFill>
                <a:effectLst/>
                <a:latin typeface="+mn-lt"/>
                <a:ea typeface="+mn-ea"/>
                <a:cs typeface="+mn-cs"/>
              </a:rPr>
              <a:t>Ursprünglich wollte sie die Veranstaltung für Mütter aus der Nachbarschaft mit kleinen Kindern organisieren, damit sich diese zu Themen wie Beschäftigung und arbeitsplatzbezogene Informationen austauschen können und um alle anderen </a:t>
            </a:r>
            <a:r>
              <a:rPr lang="de-AT" sz="1100" kern="1200" dirty="0" err="1" smtClean="0">
                <a:solidFill>
                  <a:schemeClr val="tx1"/>
                </a:solidFill>
                <a:effectLst/>
                <a:latin typeface="+mn-lt"/>
                <a:ea typeface="+mn-ea"/>
                <a:cs typeface="+mn-cs"/>
              </a:rPr>
              <a:t>TeilnehmerInnen</a:t>
            </a:r>
            <a:r>
              <a:rPr lang="de-AT" sz="1100" kern="1200" dirty="0" smtClean="0">
                <a:solidFill>
                  <a:schemeClr val="tx1"/>
                </a:solidFill>
                <a:effectLst/>
                <a:latin typeface="+mn-lt"/>
                <a:ea typeface="+mn-ea"/>
                <a:cs typeface="+mn-cs"/>
              </a:rPr>
              <a:t> (Mütter und Kinder) kennenzulernen. Sie hatte ihr Vorhaben dem Chef des Gemeindezentrums erklärt, welcher zugestimmt hat, den Veranstaltungsort und kalte Getränke gratis für die Veranstaltung bereitzustellen. </a:t>
            </a:r>
          </a:p>
          <a:p>
            <a:pPr>
              <a:buNone/>
            </a:pPr>
            <a:r>
              <a:rPr lang="de-AT" sz="1100" kern="1200" dirty="0" smtClean="0">
                <a:solidFill>
                  <a:schemeClr val="tx1"/>
                </a:solidFill>
                <a:effectLst/>
                <a:latin typeface="+mn-lt"/>
                <a:ea typeface="+mn-ea"/>
                <a:cs typeface="+mn-cs"/>
              </a:rPr>
              <a:t>Fatima plant die Veranstaltung sowie Handlungspläne für jede Phase der Veranstaltung. </a:t>
            </a:r>
          </a:p>
          <a:p>
            <a:pPr>
              <a:buNone/>
            </a:pPr>
            <a:r>
              <a:rPr lang="de-AT" sz="1100" kern="1200" dirty="0" smtClean="0">
                <a:solidFill>
                  <a:schemeClr val="tx1"/>
                </a:solidFill>
                <a:effectLst/>
                <a:latin typeface="+mn-lt"/>
                <a:ea typeface="+mn-ea"/>
                <a:cs typeface="+mn-cs"/>
              </a:rPr>
              <a:t>Die Veranstaltung ist erfolgreich und Fatima schafft es, dass sich auch andere Mütter im Kinderbetreuungskreis engagieren. </a:t>
            </a:r>
          </a:p>
          <a:p>
            <a:pPr>
              <a:buNone/>
            </a:pPr>
            <a:endParaRPr lang="en-GB"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xmlns="" val="122854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spcBef>
                <a:spcPts val="0"/>
              </a:spcBef>
              <a:buNone/>
            </a:pPr>
            <a:r>
              <a:rPr lang="en" dirty="0" smtClean="0"/>
              <a:t>Veranstaltungs  projektplanung</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Beispiele</a:t>
            </a:r>
            <a:r>
              <a:rPr lang="en-GB" dirty="0" smtClean="0"/>
              <a:t> für </a:t>
            </a:r>
            <a:br>
              <a:rPr lang="en-GB" dirty="0" smtClean="0"/>
            </a:br>
            <a:r>
              <a:rPr lang="en-GB" dirty="0" err="1" smtClean="0"/>
              <a:t>Veranstaltungsplanung</a:t>
            </a:r>
            <a:endParaRPr lang="en-GB" dirty="0"/>
          </a:p>
        </p:txBody>
      </p:sp>
      <p:sp>
        <p:nvSpPr>
          <p:cNvPr id="3" name="Textplatzhalter 2"/>
          <p:cNvSpPr>
            <a:spLocks noGrp="1"/>
          </p:cNvSpPr>
          <p:nvPr>
            <p:ph type="body" idx="1"/>
          </p:nvPr>
        </p:nvSpPr>
        <p:spPr/>
        <p:txBody>
          <a:bodyPr/>
          <a:lstStyle/>
          <a:p>
            <a:pPr lvl="0"/>
            <a:r>
              <a:rPr lang="de-DE" sz="2000" b="1" dirty="0" smtClean="0"/>
              <a:t>Hauptziel</a:t>
            </a:r>
            <a:r>
              <a:rPr lang="de-DE" sz="2000" dirty="0" smtClean="0"/>
              <a:t>: </a:t>
            </a:r>
            <a:r>
              <a:rPr lang="de-DE" sz="1800" dirty="0" smtClean="0"/>
              <a:t>Aufbau eines Kinderbetreuungskreises</a:t>
            </a:r>
          </a:p>
          <a:p>
            <a:pPr lvl="0"/>
            <a:r>
              <a:rPr lang="de-DE" sz="2000" b="1" dirty="0" smtClean="0"/>
              <a:t>Unterziele: </a:t>
            </a:r>
            <a:r>
              <a:rPr lang="de-DE" sz="1800" dirty="0" smtClean="0"/>
              <a:t>Planung, Vorbereitung und Durchführung der Veranstaltung</a:t>
            </a:r>
          </a:p>
          <a:p>
            <a:pPr lvl="0"/>
            <a:r>
              <a:rPr lang="de-DE" sz="2000" b="1" dirty="0" smtClean="0"/>
              <a:t>Partner</a:t>
            </a:r>
            <a:r>
              <a:rPr lang="de-DE" sz="2000" dirty="0" smtClean="0"/>
              <a:t>: </a:t>
            </a:r>
            <a:r>
              <a:rPr lang="de-DE" sz="1800" dirty="0" smtClean="0"/>
              <a:t>Personen, die im Gemeindezentrum arbeiten; andere Mütter</a:t>
            </a:r>
          </a:p>
          <a:p>
            <a:pPr lvl="0"/>
            <a:r>
              <a:rPr lang="de-DE" sz="2000" b="1" dirty="0" smtClean="0"/>
              <a:t>Tätigkeiten</a:t>
            </a:r>
            <a:r>
              <a:rPr lang="de-DE" sz="2000" dirty="0" smtClean="0"/>
              <a:t>: </a:t>
            </a:r>
            <a:r>
              <a:rPr lang="de-DE" sz="1800" dirty="0" smtClean="0"/>
              <a:t>Finden eines geeigneten Ortes, Datums und Uhrzeit für die Veranstaltung; </a:t>
            </a:r>
            <a:r>
              <a:rPr lang="de-DE" sz="1800" dirty="0"/>
              <a:t>a</a:t>
            </a:r>
            <a:r>
              <a:rPr lang="de-DE" sz="1800" dirty="0" smtClean="0"/>
              <a:t>ndere Mütter um Unterstützung fragen; Erstellung von Flyer, die im Gemeindezentrum aufliegen, Vorbereitung von Snacks und Erfrischungen (aus eigenen Mitteln oder durch Unterstützung?); Aufbau des Events; Motivation von Frauen, sich in die Telefonliste einzutragen oder einer Gruppe in den sozialen Medien beitreten</a:t>
            </a:r>
          </a:p>
          <a:p>
            <a:pPr lvl="0"/>
            <a:r>
              <a:rPr lang="de-DE" sz="2000" b="1" dirty="0" smtClean="0"/>
              <a:t>Unterlagen: </a:t>
            </a:r>
            <a:r>
              <a:rPr lang="de-DE" sz="1800" dirty="0" smtClean="0"/>
              <a:t>Einrichtungen, PC, Internetzugang, Papier, Präsentation, Snacks und Erfrischungen</a:t>
            </a:r>
          </a:p>
          <a:p>
            <a:pPr lvl="0"/>
            <a:r>
              <a:rPr lang="de-DE" sz="2000" b="1" dirty="0" smtClean="0"/>
              <a:t>Kommunikation: </a:t>
            </a:r>
            <a:r>
              <a:rPr lang="de-DE" sz="1800" dirty="0" smtClean="0"/>
              <a:t>Angestellte des Gemeindezentrums, andere Mütter, Familienmitglieder</a:t>
            </a:r>
            <a:endParaRPr lang="de-DE" sz="1800" dirty="0"/>
          </a:p>
        </p:txBody>
      </p:sp>
    </p:spTree>
    <p:extLst>
      <p:ext uri="{BB962C8B-B14F-4D97-AF65-F5344CB8AC3E}">
        <p14:creationId xmlns:p14="http://schemas.microsoft.com/office/powerpoint/2010/main" xmlns="" val="4115909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 dirty="0" smtClean="0"/>
              <a:t>Maßnahmenplan</a:t>
            </a:r>
            <a:endParaRPr lang="en" dirty="0"/>
          </a:p>
        </p:txBody>
      </p:sp>
      <p:graphicFrame>
        <p:nvGraphicFramePr>
          <p:cNvPr id="2" name="Table 1"/>
          <p:cNvGraphicFramePr>
            <a:graphicFrameLocks noGrp="1"/>
          </p:cNvGraphicFramePr>
          <p:nvPr>
            <p:extLst>
              <p:ext uri="{D42A27DB-BD31-4B8C-83A1-F6EECF244321}">
                <p14:modId xmlns:p14="http://schemas.microsoft.com/office/powerpoint/2010/main" xmlns="" val="3864784965"/>
              </p:ext>
            </p:extLst>
          </p:nvPr>
        </p:nvGraphicFramePr>
        <p:xfrm>
          <a:off x="797880" y="1796363"/>
          <a:ext cx="7446960" cy="4210737"/>
        </p:xfrm>
        <a:graphic>
          <a:graphicData uri="http://schemas.openxmlformats.org/drawingml/2006/table">
            <a:tbl>
              <a:tblPr firstRow="1" bandRow="1">
                <a:tableStyleId>{69C7853C-536D-4A76-A0AE-DD22124D55A5}</a:tableStyleId>
              </a:tblPr>
              <a:tblGrid>
                <a:gridCol w="1241160">
                  <a:extLst>
                    <a:ext uri="{9D8B030D-6E8A-4147-A177-3AD203B41FA5}">
                      <a16:colId xmlns:a16="http://schemas.microsoft.com/office/drawing/2014/main" xmlns="" val="20000"/>
                    </a:ext>
                  </a:extLst>
                </a:gridCol>
                <a:gridCol w="1241160">
                  <a:extLst>
                    <a:ext uri="{9D8B030D-6E8A-4147-A177-3AD203B41FA5}">
                      <a16:colId xmlns:a16="http://schemas.microsoft.com/office/drawing/2014/main" xmlns="" val="20001"/>
                    </a:ext>
                  </a:extLst>
                </a:gridCol>
                <a:gridCol w="1241160">
                  <a:extLst>
                    <a:ext uri="{9D8B030D-6E8A-4147-A177-3AD203B41FA5}">
                      <a16:colId xmlns:a16="http://schemas.microsoft.com/office/drawing/2014/main" xmlns="" val="20002"/>
                    </a:ext>
                  </a:extLst>
                </a:gridCol>
                <a:gridCol w="1241160">
                  <a:extLst>
                    <a:ext uri="{9D8B030D-6E8A-4147-A177-3AD203B41FA5}">
                      <a16:colId xmlns:a16="http://schemas.microsoft.com/office/drawing/2014/main" xmlns="" val="20003"/>
                    </a:ext>
                  </a:extLst>
                </a:gridCol>
                <a:gridCol w="1062486">
                  <a:extLst>
                    <a:ext uri="{9D8B030D-6E8A-4147-A177-3AD203B41FA5}">
                      <a16:colId xmlns:a16="http://schemas.microsoft.com/office/drawing/2014/main" xmlns="" val="20004"/>
                    </a:ext>
                  </a:extLst>
                </a:gridCol>
                <a:gridCol w="1419834">
                  <a:extLst>
                    <a:ext uri="{9D8B030D-6E8A-4147-A177-3AD203B41FA5}">
                      <a16:colId xmlns:a16="http://schemas.microsoft.com/office/drawing/2014/main" xmlns="" val="20005"/>
                    </a:ext>
                  </a:extLst>
                </a:gridCol>
              </a:tblGrid>
              <a:tr h="497031">
                <a:tc>
                  <a:txBody>
                    <a:bodyPr/>
                    <a:lstStyle/>
                    <a:p>
                      <a:pPr algn="ctr"/>
                      <a:r>
                        <a:rPr lang="en-GB" noProof="0" dirty="0" err="1" smtClean="0"/>
                        <a:t>Wer</a:t>
                      </a:r>
                      <a:r>
                        <a:rPr lang="en-GB" noProof="0" dirty="0" smtClean="0"/>
                        <a:t>?</a:t>
                      </a:r>
                    </a:p>
                    <a:p>
                      <a:pPr algn="ctr"/>
                      <a:r>
                        <a:rPr lang="en-GB" baseline="0" noProof="0" dirty="0" err="1" smtClean="0"/>
                        <a:t>Verantwortliche</a:t>
                      </a:r>
                      <a:r>
                        <a:rPr lang="en-GB" baseline="0" noProof="0" dirty="0" smtClean="0"/>
                        <a:t> Person</a:t>
                      </a:r>
                      <a:endParaRPr lang="en-GB" noProof="0" dirty="0">
                        <a:latin typeface="+mj-lt"/>
                      </a:endParaRPr>
                    </a:p>
                  </a:txBody>
                  <a:tcPr/>
                </a:tc>
                <a:tc>
                  <a:txBody>
                    <a:bodyPr/>
                    <a:lstStyle/>
                    <a:p>
                      <a:pPr algn="ctr"/>
                      <a:r>
                        <a:rPr lang="en-GB" noProof="0" dirty="0" smtClean="0"/>
                        <a:t>Was?</a:t>
                      </a:r>
                    </a:p>
                    <a:p>
                      <a:pPr algn="ctr"/>
                      <a:r>
                        <a:rPr lang="en-GB" noProof="0" dirty="0" err="1" smtClean="0"/>
                        <a:t>Tätigkeit</a:t>
                      </a:r>
                      <a:endParaRPr lang="en-GB" noProof="0" dirty="0">
                        <a:latin typeface="+mj-lt"/>
                      </a:endParaRPr>
                    </a:p>
                  </a:txBody>
                  <a:tcPr/>
                </a:tc>
                <a:tc>
                  <a:txBody>
                    <a:bodyPr/>
                    <a:lstStyle/>
                    <a:p>
                      <a:pPr algn="ctr"/>
                      <a:r>
                        <a:rPr lang="en-GB" noProof="0" dirty="0" err="1" smtClean="0"/>
                        <a:t>Warum</a:t>
                      </a:r>
                      <a:r>
                        <a:rPr lang="en-GB" noProof="0" dirty="0" smtClean="0"/>
                        <a:t>?</a:t>
                      </a:r>
                    </a:p>
                    <a:p>
                      <a:pPr algn="ctr"/>
                      <a:r>
                        <a:rPr lang="en-GB" noProof="0" dirty="0" err="1" smtClean="0">
                          <a:latin typeface="+mn-lt"/>
                        </a:rPr>
                        <a:t>Zweck</a:t>
                      </a:r>
                      <a:endParaRPr lang="en-GB" noProof="0" dirty="0">
                        <a:latin typeface="+mj-lt"/>
                      </a:endParaRPr>
                    </a:p>
                  </a:txBody>
                  <a:tcPr/>
                </a:tc>
                <a:tc>
                  <a:txBody>
                    <a:bodyPr/>
                    <a:lstStyle/>
                    <a:p>
                      <a:pPr algn="ctr"/>
                      <a:r>
                        <a:rPr lang="en-GB" noProof="0" dirty="0" err="1" smtClean="0"/>
                        <a:t>Wann</a:t>
                      </a:r>
                      <a:r>
                        <a:rPr lang="en-GB" noProof="0" dirty="0" smtClean="0"/>
                        <a:t>?</a:t>
                      </a:r>
                    </a:p>
                    <a:p>
                      <a:pPr algn="ctr"/>
                      <a:r>
                        <a:rPr lang="en-GB" noProof="0" dirty="0" smtClean="0">
                          <a:latin typeface="+mn-lt"/>
                        </a:rPr>
                        <a:t>Von-</a:t>
                      </a:r>
                      <a:r>
                        <a:rPr lang="en-GB" noProof="0" dirty="0" err="1" smtClean="0">
                          <a:latin typeface="+mn-lt"/>
                        </a:rPr>
                        <a:t>bis</a:t>
                      </a:r>
                      <a:endParaRPr lang="en-GB" noProof="0" dirty="0">
                        <a:latin typeface="+mj-lt"/>
                      </a:endParaRPr>
                    </a:p>
                  </a:txBody>
                  <a:tcPr/>
                </a:tc>
                <a:tc>
                  <a:txBody>
                    <a:bodyPr/>
                    <a:lstStyle/>
                    <a:p>
                      <a:pPr algn="ctr"/>
                      <a:r>
                        <a:rPr lang="en-GB" noProof="0" dirty="0" smtClean="0"/>
                        <a:t>Wie?</a:t>
                      </a:r>
                    </a:p>
                    <a:p>
                      <a:pPr algn="ctr"/>
                      <a:r>
                        <a:rPr lang="en-GB" noProof="0" dirty="0" err="1" smtClean="0">
                          <a:latin typeface="+mn-lt"/>
                        </a:rPr>
                        <a:t>Zugang</a:t>
                      </a:r>
                      <a:endParaRPr lang="en-GB" noProof="0" dirty="0">
                        <a:latin typeface="+mj-lt"/>
                      </a:endParaRPr>
                    </a:p>
                  </a:txBody>
                  <a:tcPr/>
                </a:tc>
                <a:tc>
                  <a:txBody>
                    <a:bodyPr/>
                    <a:lstStyle/>
                    <a:p>
                      <a:pPr algn="ctr"/>
                      <a:endParaRPr lang="en-GB" noProof="0" dirty="0" smtClean="0"/>
                    </a:p>
                    <a:p>
                      <a:pPr algn="ctr"/>
                      <a:r>
                        <a:rPr lang="en-GB" noProof="0" dirty="0" err="1" smtClean="0"/>
                        <a:t>Kommentare</a:t>
                      </a:r>
                      <a:endParaRPr lang="en-GB" noProof="0" dirty="0">
                        <a:latin typeface="+mj-lt"/>
                      </a:endParaRPr>
                    </a:p>
                  </a:txBody>
                  <a:tcPr/>
                </a:tc>
                <a:extLst>
                  <a:ext uri="{0D108BD9-81ED-4DB2-BD59-A6C34878D82A}">
                    <a16:rowId xmlns:a16="http://schemas.microsoft.com/office/drawing/2014/main" xmlns="" val="10000"/>
                  </a:ext>
                </a:extLst>
              </a:tr>
              <a:tr h="497031">
                <a:tc>
                  <a:txBody>
                    <a:bodyPr/>
                    <a:lstStyle/>
                    <a:p>
                      <a:pPr algn="ctr"/>
                      <a:endParaRPr lang="en-GB" noProof="0" dirty="0">
                        <a:latin typeface="+mj-lt"/>
                      </a:endParaRPr>
                    </a:p>
                  </a:txBody>
                  <a:tcPr/>
                </a:tc>
                <a:tc>
                  <a:txBody>
                    <a:bodyPr/>
                    <a:lstStyle/>
                    <a:p>
                      <a:pPr algn="ctr"/>
                      <a:endParaRPr lang="en-GB" noProof="0" dirty="0">
                        <a:latin typeface="+mj-lt"/>
                      </a:endParaRPr>
                    </a:p>
                  </a:txBody>
                  <a:tcPr/>
                </a:tc>
                <a:tc>
                  <a:txBody>
                    <a:bodyPr/>
                    <a:lstStyle/>
                    <a:p>
                      <a:pPr algn="ctr"/>
                      <a:endParaRPr lang="en-GB" noProof="0" dirty="0">
                        <a:latin typeface="+mj-lt"/>
                      </a:endParaRPr>
                    </a:p>
                  </a:txBody>
                  <a:tcPr/>
                </a:tc>
                <a:tc>
                  <a:txBody>
                    <a:bodyPr/>
                    <a:lstStyle/>
                    <a:p>
                      <a:pPr algn="ctr"/>
                      <a:endParaRPr lang="en-GB" noProof="0" dirty="0">
                        <a:latin typeface="+mj-lt"/>
                      </a:endParaRPr>
                    </a:p>
                  </a:txBody>
                  <a:tcPr/>
                </a:tc>
                <a:tc>
                  <a:txBody>
                    <a:bodyPr/>
                    <a:lstStyle/>
                    <a:p>
                      <a:pPr algn="ctr"/>
                      <a:endParaRPr lang="en-GB" noProof="0" dirty="0">
                        <a:latin typeface="+mj-lt"/>
                      </a:endParaRPr>
                    </a:p>
                  </a:txBody>
                  <a:tcPr/>
                </a:tc>
                <a:tc>
                  <a:txBody>
                    <a:bodyPr/>
                    <a:lstStyle/>
                    <a:p>
                      <a:pPr algn="ctr"/>
                      <a:endParaRPr lang="en-GB" noProof="0" dirty="0">
                        <a:latin typeface="+mj-lt"/>
                      </a:endParaRPr>
                    </a:p>
                  </a:txBody>
                  <a:tcPr/>
                </a:tc>
                <a:extLst>
                  <a:ext uri="{0D108BD9-81ED-4DB2-BD59-A6C34878D82A}">
                    <a16:rowId xmlns:a16="http://schemas.microsoft.com/office/drawing/2014/main" xmlns="" val="10001"/>
                  </a:ext>
                </a:extLst>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extLst>
                  <a:ext uri="{0D108BD9-81ED-4DB2-BD59-A6C34878D82A}">
                    <a16:rowId xmlns:a16="http://schemas.microsoft.com/office/drawing/2014/main" xmlns="" val="10002"/>
                  </a:ext>
                </a:extLst>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extLst>
                  <a:ext uri="{0D108BD9-81ED-4DB2-BD59-A6C34878D82A}">
                    <a16:rowId xmlns:a16="http://schemas.microsoft.com/office/drawing/2014/main" xmlns="" val="10003"/>
                  </a:ext>
                </a:extLst>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extLst>
                  <a:ext uri="{0D108BD9-81ED-4DB2-BD59-A6C34878D82A}">
                    <a16:rowId xmlns:a16="http://schemas.microsoft.com/office/drawing/2014/main" xmlns="" val="10004"/>
                  </a:ext>
                </a:extLst>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extLst>
                  <a:ext uri="{0D108BD9-81ED-4DB2-BD59-A6C34878D82A}">
                    <a16:rowId xmlns:a16="http://schemas.microsoft.com/office/drawing/2014/main" xmlns="" val="10005"/>
                  </a:ext>
                </a:extLst>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extLst>
                  <a:ext uri="{0D108BD9-81ED-4DB2-BD59-A6C34878D82A}">
                    <a16:rowId xmlns:a16="http://schemas.microsoft.com/office/drawing/2014/main" xmlns="" val="10006"/>
                  </a:ext>
                </a:extLst>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978191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12000" dirty="0" smtClean="0">
                <a:solidFill>
                  <a:srgbClr val="FFFFFF"/>
                </a:solidFill>
              </a:rPr>
              <a:t>Danke!</a:t>
            </a:r>
            <a:endParaRPr lang="en" sz="12000" dirty="0">
              <a:solidFill>
                <a:srgbClr val="FFFFFF"/>
              </a:solidFill>
            </a:endParaRP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a:endParaRPr sz="1000" dirty="0">
              <a:solidFill>
                <a:schemeClr val="bg1"/>
              </a:solidFill>
            </a:endParaRP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3" name="Textfeld 2"/>
          <p:cNvSpPr txBox="1"/>
          <p:nvPr/>
        </p:nvSpPr>
        <p:spPr>
          <a:xfrm>
            <a:off x="189817" y="5492269"/>
            <a:ext cx="6650609" cy="1323439"/>
          </a:xfrm>
          <a:prstGeom prst="rect">
            <a:avLst/>
          </a:prstGeom>
          <a:noFill/>
        </p:spPr>
        <p:txBody>
          <a:bodyPr wrap="square" rtlCol="0">
            <a:spAutoFit/>
          </a:bodyPr>
          <a:lstStyle/>
          <a:p>
            <a:r>
              <a:rPr lang="de-AT" sz="1100" dirty="0"/>
              <a:t>Dieses Projekt  wurde mit Unterstützung der Europäischen Kommission finanziert. </a:t>
            </a:r>
            <a:endParaRPr lang="de-AT" sz="1100" dirty="0" smtClean="0"/>
          </a:p>
          <a:p>
            <a:endParaRPr lang="de-AT" sz="1100" dirty="0"/>
          </a:p>
          <a:p>
            <a:r>
              <a:rPr lang="de-AT" sz="1100" dirty="0" smtClean="0"/>
              <a:t>Die </a:t>
            </a:r>
            <a:r>
              <a:rPr lang="de-AT" sz="1100" dirty="0"/>
              <a:t>Verantwortung für den Inhalt dieser Veröffentlichung trägt allein der Verfasser; die Kommission haftet nicht für die weitere Verwendung der darin enthaltenen Angaben.</a:t>
            </a:r>
          </a:p>
          <a:p>
            <a:r>
              <a:rPr lang="de-AT" sz="1100" dirty="0"/>
              <a:t>Fragen jederzeit gerne.</a:t>
            </a:r>
          </a:p>
          <a:p>
            <a:endParaRPr lang="en-GB" sz="1100" dirty="0"/>
          </a:p>
          <a:p>
            <a:r>
              <a:rPr lang="en-GB" sz="1100" dirty="0" err="1" smtClean="0"/>
              <a:t>Projekt</a:t>
            </a:r>
            <a:r>
              <a:rPr lang="en-GB" sz="1100" dirty="0" smtClean="0"/>
              <a:t> </a:t>
            </a:r>
            <a:r>
              <a:rPr lang="en-GB" sz="1100" dirty="0" err="1" smtClean="0"/>
              <a:t>Nummer</a:t>
            </a:r>
            <a:r>
              <a:rPr lang="en-GB" sz="1100" dirty="0" smtClean="0"/>
              <a:t>: 2017-1-FR01-KA204-037126</a:t>
            </a:r>
            <a:endParaRPr lang="de-AT"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smtClean="0"/>
              <a:t>Gemeinschafts-Veranstaltungen</a:t>
            </a:r>
            <a:endParaRPr lang="en" dirty="0"/>
          </a:p>
        </p:txBody>
      </p:sp>
      <p:pic>
        <p:nvPicPr>
          <p:cNvPr id="1026" name="Picture 2" descr="Vereinten Nationen, International, Tag Der Freundschaf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5011" y="1811251"/>
            <a:ext cx="2210257" cy="1950227"/>
          </a:xfrm>
          <a:prstGeom prst="rect">
            <a:avLst/>
          </a:prstGeom>
        </p:spPr>
        <p:style>
          <a:lnRef idx="0">
            <a:schemeClr val="accent1"/>
          </a:lnRef>
          <a:fillRef idx="3">
            <a:schemeClr val="accent1"/>
          </a:fillRef>
          <a:effectRef idx="3">
            <a:schemeClr val="accent1"/>
          </a:effectRef>
          <a:fontRef idx="minor">
            <a:schemeClr val="lt1"/>
          </a:fontRef>
        </p:style>
      </p:pic>
      <p:pic>
        <p:nvPicPr>
          <p:cNvPr id="1028" name="Picture 4" descr="Vietnam, Asien, Alte, Antike, Tourismu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63221" y="4207433"/>
            <a:ext cx="2526506" cy="1684338"/>
          </a:xfrm>
          <a:prstGeom prst="rect">
            <a:avLst/>
          </a:prstGeom>
        </p:spPr>
        <p:style>
          <a:lnRef idx="0">
            <a:schemeClr val="dk1"/>
          </a:lnRef>
          <a:fillRef idx="3">
            <a:schemeClr val="dk1"/>
          </a:fillRef>
          <a:effectRef idx="3">
            <a:schemeClr val="dk1"/>
          </a:effectRef>
          <a:fontRef idx="minor">
            <a:schemeClr val="lt1"/>
          </a:fontRef>
        </p:style>
      </p:pic>
      <p:pic>
        <p:nvPicPr>
          <p:cNvPr id="1030" name="Picture 6" descr="Lebensmittel, Markt, Traditionell"/>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45621" y="1689023"/>
            <a:ext cx="3725358" cy="16843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rgbClr val="FFFFFF"/>
                </a:solidFill>
              </a14:hiddenFill>
            </a:ext>
          </a:extLst>
        </p:spPr>
      </p:pic>
      <p:pic>
        <p:nvPicPr>
          <p:cNvPr id="1032" name="Picture 8" descr="Brainstorming, Geschäft, Fröhlich"/>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91200" y="4094403"/>
            <a:ext cx="3383756" cy="2255838"/>
          </a:xfrm>
          <a:prstGeom prst="rect">
            <a:avLst/>
          </a:prstGeom>
        </p:spPr>
        <p:style>
          <a:lnRef idx="1">
            <a:schemeClr val="dk1"/>
          </a:lnRef>
          <a:fillRef idx="3">
            <a:schemeClr val="dk1"/>
          </a:fillRef>
          <a:effectRef idx="2">
            <a:schemeClr val="dk1"/>
          </a:effectRef>
          <a:fontRef idx="minor">
            <a:schemeClr val="lt1"/>
          </a:fontRef>
        </p:style>
      </p:pic>
      <p:pic>
        <p:nvPicPr>
          <p:cNvPr id="5122"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916305" y="3180796"/>
            <a:ext cx="3195127" cy="1827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15240"/>
            <a:ext cx="7761600" cy="1292100"/>
          </a:xfrm>
          <a:prstGeom prst="rect">
            <a:avLst/>
          </a:prstGeom>
        </p:spPr>
        <p:txBody>
          <a:bodyPr wrap="square" lIns="91425" tIns="91425" rIns="91425" bIns="91425" anchor="b" anchorCtr="0">
            <a:noAutofit/>
          </a:bodyPr>
          <a:lstStyle/>
          <a:p>
            <a:pPr lvl="0">
              <a:spcBef>
                <a:spcPts val="0"/>
              </a:spcBef>
              <a:buNone/>
            </a:pPr>
            <a:r>
              <a:rPr lang="en" dirty="0" smtClean="0"/>
              <a:t>Projektmethoden</a:t>
            </a:r>
            <a:endParaRPr lang="en" dirty="0"/>
          </a:p>
        </p:txBody>
      </p:sp>
      <p:pic>
        <p:nvPicPr>
          <p:cNvPr id="10" name="Picture 9"/>
          <p:cNvPicPr>
            <a:picLocks noChangeAspect="1"/>
          </p:cNvPicPr>
          <p:nvPr/>
        </p:nvPicPr>
        <p:blipFill>
          <a:blip r:embed="rId3"/>
          <a:stretch>
            <a:fillRect/>
          </a:stretch>
        </p:blipFill>
        <p:spPr>
          <a:xfrm>
            <a:off x="804397" y="1557325"/>
            <a:ext cx="6346486" cy="468823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Phasen</a:t>
            </a:r>
            <a:endParaRPr lang="en-GB" dirty="0"/>
          </a:p>
        </p:txBody>
      </p:sp>
      <p:graphicFrame>
        <p:nvGraphicFramePr>
          <p:cNvPr id="4" name="Diagramm 5"/>
          <p:cNvGraphicFramePr/>
          <p:nvPr>
            <p:extLst>
              <p:ext uri="{D42A27DB-BD31-4B8C-83A1-F6EECF244321}">
                <p14:modId xmlns:p14="http://schemas.microsoft.com/office/powerpoint/2010/main" xmlns="" val="1110536016"/>
              </p:ext>
            </p:extLst>
          </p:nvPr>
        </p:nvGraphicFramePr>
        <p:xfrm>
          <a:off x="1371600" y="18116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76325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Vorbereitung</a:t>
            </a:r>
            <a:endParaRPr lang="en-GB" dirty="0"/>
          </a:p>
        </p:txBody>
      </p:sp>
      <p:graphicFrame>
        <p:nvGraphicFramePr>
          <p:cNvPr id="8" name="Diagram 7"/>
          <p:cNvGraphicFramePr/>
          <p:nvPr>
            <p:extLst>
              <p:ext uri="{D42A27DB-BD31-4B8C-83A1-F6EECF244321}">
                <p14:modId xmlns:p14="http://schemas.microsoft.com/office/powerpoint/2010/main" xmlns="" val="1645277053"/>
              </p:ext>
            </p:extLst>
          </p:nvPr>
        </p:nvGraphicFramePr>
        <p:xfrm>
          <a:off x="132080" y="1788160"/>
          <a:ext cx="3342640" cy="448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209345" y="1913624"/>
            <a:ext cx="3847535" cy="2793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0771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Umsetzung</a:t>
            </a:r>
            <a:endParaRPr lang="de-AT" dirty="0"/>
          </a:p>
        </p:txBody>
      </p:sp>
      <p:graphicFrame>
        <p:nvGraphicFramePr>
          <p:cNvPr id="8" name="Diagram 7"/>
          <p:cNvGraphicFramePr/>
          <p:nvPr>
            <p:extLst>
              <p:ext uri="{D42A27DB-BD31-4B8C-83A1-F6EECF244321}">
                <p14:modId xmlns:p14="http://schemas.microsoft.com/office/powerpoint/2010/main" xmlns="" val="194653438"/>
              </p:ext>
            </p:extLst>
          </p:nvPr>
        </p:nvGraphicFramePr>
        <p:xfrm>
          <a:off x="274320" y="1859280"/>
          <a:ext cx="2966720" cy="448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Arbeiter, Mädchen, Hammer, Freiheit, Stärke, Werft"/>
          <p:cNvPicPr>
            <a:picLocks noChangeAspect="1" noChangeArrowheads="1"/>
          </p:cNvPicPr>
          <p:nvPr/>
        </p:nvPicPr>
        <p:blipFill rotWithShape="1">
          <a:blip r:embed="rId8">
            <a:extLst>
              <a:ext uri="{28A0092B-C50C-407E-A947-70E740481C1C}">
                <a14:useLocalDpi xmlns:a14="http://schemas.microsoft.com/office/drawing/2010/main" xmlns="" val="0"/>
              </a:ext>
            </a:extLst>
          </a:blip>
          <a:srcRect l="4364" t="3508" r="10038"/>
          <a:stretch/>
        </p:blipFill>
        <p:spPr bwMode="auto">
          <a:xfrm>
            <a:off x="3759200" y="1859280"/>
            <a:ext cx="2794000" cy="4724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765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Evaluation</a:t>
            </a:r>
            <a:endParaRPr lang="de-AT" dirty="0"/>
          </a:p>
        </p:txBody>
      </p:sp>
      <p:graphicFrame>
        <p:nvGraphicFramePr>
          <p:cNvPr id="8" name="Diagram 7"/>
          <p:cNvGraphicFramePr/>
          <p:nvPr>
            <p:extLst>
              <p:ext uri="{D42A27DB-BD31-4B8C-83A1-F6EECF244321}">
                <p14:modId xmlns:p14="http://schemas.microsoft.com/office/powerpoint/2010/main" xmlns="" val="2637972521"/>
              </p:ext>
            </p:extLst>
          </p:nvPr>
        </p:nvGraphicFramePr>
        <p:xfrm>
          <a:off x="355920" y="1838960"/>
          <a:ext cx="2854640" cy="448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856480" y="1920240"/>
            <a:ext cx="3764280" cy="3764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3931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idx="4294967295"/>
          </p:nvPr>
        </p:nvSpPr>
        <p:spPr>
          <a:xfrm>
            <a:off x="972900" y="3101725"/>
            <a:ext cx="7198200" cy="1546500"/>
          </a:xfrm>
          <a:prstGeom prst="rect">
            <a:avLst/>
          </a:prstGeom>
        </p:spPr>
        <p:txBody>
          <a:bodyPr wrap="square" lIns="91425" tIns="91425" rIns="91425" bIns="91425" anchor="b" anchorCtr="0">
            <a:noAutofit/>
          </a:bodyPr>
          <a:lstStyle/>
          <a:p>
            <a:pPr lvl="0" algn="ctr" rtl="0">
              <a:spcBef>
                <a:spcPts val="0"/>
              </a:spcBef>
              <a:buNone/>
            </a:pPr>
            <a:r>
              <a:rPr lang="en" sz="7200" dirty="0" smtClean="0">
                <a:solidFill>
                  <a:srgbClr val="FFFFFF"/>
                </a:solidFill>
              </a:rPr>
              <a:t>Fragen ?</a:t>
            </a:r>
            <a:endParaRPr lang="en" sz="7200" dirty="0">
              <a:solidFill>
                <a:srgbClr val="FFFFFF"/>
              </a:solidFill>
            </a:endParaRPr>
          </a:p>
        </p:txBody>
      </p:sp>
      <p:grpSp>
        <p:nvGrpSpPr>
          <p:cNvPr id="89" name="Shape 89"/>
          <p:cNvGrpSpPr/>
          <p:nvPr/>
        </p:nvGrpSpPr>
        <p:grpSpPr>
          <a:xfrm>
            <a:off x="3568956" y="1105062"/>
            <a:ext cx="2006085" cy="2006085"/>
            <a:chOff x="3782700" y="1538287"/>
            <a:chExt cx="1578600" cy="1578600"/>
          </a:xfrm>
        </p:grpSpPr>
        <p:sp>
          <p:nvSpPr>
            <p:cNvPr id="90" name="Shape 90"/>
            <p:cNvSpPr/>
            <p:nvPr/>
          </p:nvSpPr>
          <p:spPr>
            <a:xfrm>
              <a:off x="3782700" y="27574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dirty="0"/>
            </a:p>
          </p:txBody>
        </p:sp>
        <p:sp>
          <p:nvSpPr>
            <p:cNvPr id="91" name="Shape 91"/>
            <p:cNvSpPr/>
            <p:nvPr/>
          </p:nvSpPr>
          <p:spPr>
            <a:xfrm rot="-5400000">
              <a:off x="5001900" y="27574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dirty="0"/>
            </a:p>
          </p:txBody>
        </p:sp>
        <p:sp>
          <p:nvSpPr>
            <p:cNvPr id="92" name="Shape 92"/>
            <p:cNvSpPr/>
            <p:nvPr/>
          </p:nvSpPr>
          <p:spPr>
            <a:xfrm rot="5400000">
              <a:off x="3782700" y="15382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dirty="0"/>
            </a:p>
          </p:txBody>
        </p:sp>
        <p:sp>
          <p:nvSpPr>
            <p:cNvPr id="93" name="Shape 93"/>
            <p:cNvSpPr/>
            <p:nvPr/>
          </p:nvSpPr>
          <p:spPr>
            <a:xfrm rot="10800000">
              <a:off x="5001900" y="15382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dirty="0"/>
            </a:p>
          </p:txBody>
        </p:sp>
      </p:grpSp>
      <p:pic>
        <p:nvPicPr>
          <p:cNvPr id="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31137" y="1366794"/>
            <a:ext cx="1483364" cy="1469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spcBef>
                <a:spcPts val="0"/>
              </a:spcBef>
              <a:buNone/>
            </a:pPr>
            <a:r>
              <a:rPr lang="en" dirty="0" smtClean="0"/>
              <a:t>Muster-Fallstudie</a:t>
            </a:r>
            <a:endParaRPr lang="en" dirty="0"/>
          </a:p>
        </p:txBody>
      </p:sp>
      <p:sp>
        <p:nvSpPr>
          <p:cNvPr id="101" name="Shape 101"/>
          <p:cNvSpPr txBox="1">
            <a:spLocks noGrp="1"/>
          </p:cNvSpPr>
          <p:nvPr>
            <p:ph type="body" idx="2"/>
          </p:nvPr>
        </p:nvSpPr>
        <p:spPr>
          <a:xfrm>
            <a:off x="4685500" y="1857900"/>
            <a:ext cx="3767400" cy="4710000"/>
          </a:xfrm>
          <a:prstGeom prst="rect">
            <a:avLst/>
          </a:prstGeom>
        </p:spPr>
        <p:txBody>
          <a:bodyPr wrap="square" lIns="91425" tIns="91425" rIns="91425" bIns="91425" anchor="t" anchorCtr="0">
            <a:noAutofit/>
          </a:bodyPr>
          <a:lstStyle/>
          <a:p>
            <a:r>
              <a:rPr lang="en-IE" dirty="0" smtClean="0"/>
              <a:t>Fatima</a:t>
            </a:r>
            <a:endParaRPr lang="en-IE" dirty="0"/>
          </a:p>
          <a:p>
            <a:pPr marL="342900" indent="-342900">
              <a:buFont typeface="Arial" panose="020B0604020202020204" pitchFamily="34" charset="0"/>
              <a:buChar char="•"/>
            </a:pPr>
            <a:r>
              <a:rPr lang="en-IE" dirty="0" err="1" smtClean="0"/>
              <a:t>aus</a:t>
            </a:r>
            <a:r>
              <a:rPr lang="en-IE" dirty="0" smtClean="0"/>
              <a:t> </a:t>
            </a:r>
            <a:r>
              <a:rPr lang="en-IE" dirty="0" err="1" smtClean="0"/>
              <a:t>Syrien</a:t>
            </a:r>
            <a:endParaRPr lang="en-IE" dirty="0"/>
          </a:p>
          <a:p>
            <a:pPr marL="342900" indent="-342900">
              <a:buFont typeface="Arial" panose="020B0604020202020204" pitchFamily="34" charset="0"/>
              <a:buChar char="•"/>
            </a:pPr>
            <a:r>
              <a:rPr lang="en-IE" dirty="0" err="1" smtClean="0"/>
              <a:t>weiblich</a:t>
            </a:r>
            <a:endParaRPr lang="en-IE" dirty="0"/>
          </a:p>
          <a:p>
            <a:pPr marL="342900" indent="-342900">
              <a:buFont typeface="Arial" panose="020B0604020202020204" pitchFamily="34" charset="0"/>
              <a:buChar char="•"/>
            </a:pPr>
            <a:r>
              <a:rPr lang="en-IE" dirty="0" smtClean="0"/>
              <a:t>28 </a:t>
            </a:r>
            <a:r>
              <a:rPr lang="en-IE" dirty="0" err="1" smtClean="0"/>
              <a:t>Jahre</a:t>
            </a:r>
            <a:endParaRPr lang="en-IE" dirty="0"/>
          </a:p>
          <a:p>
            <a:pPr marL="342900" indent="-342900">
              <a:buFont typeface="Arial" panose="020B0604020202020204" pitchFamily="34" charset="0"/>
              <a:buChar char="•"/>
            </a:pPr>
            <a:r>
              <a:rPr lang="en-IE" dirty="0" err="1" smtClean="0"/>
              <a:t>verheiratet</a:t>
            </a:r>
            <a:endParaRPr lang="en-IE" dirty="0"/>
          </a:p>
          <a:p>
            <a:pPr marL="342900" indent="-342900">
              <a:buFont typeface="Arial" panose="020B0604020202020204" pitchFamily="34" charset="0"/>
              <a:buChar char="•"/>
            </a:pPr>
            <a:r>
              <a:rPr lang="en-IE" dirty="0" smtClean="0"/>
              <a:t>2 </a:t>
            </a:r>
            <a:r>
              <a:rPr lang="en-IE" dirty="0" err="1" smtClean="0"/>
              <a:t>kleine</a:t>
            </a:r>
            <a:r>
              <a:rPr lang="en-IE" dirty="0" smtClean="0"/>
              <a:t> Kinder</a:t>
            </a:r>
            <a:endParaRPr lang="en-IE" dirty="0"/>
          </a:p>
          <a:p>
            <a:pPr marL="342900" indent="-342900">
              <a:buFont typeface="Arial" panose="020B0604020202020204" pitchFamily="34" charset="0"/>
              <a:buChar char="•"/>
            </a:pPr>
            <a:r>
              <a:rPr lang="en-IE" dirty="0" err="1" smtClean="0"/>
              <a:t>Assistenzlehrkraft</a:t>
            </a:r>
            <a:r>
              <a:rPr lang="en-IE" dirty="0" smtClean="0"/>
              <a:t> in der </a:t>
            </a:r>
            <a:r>
              <a:rPr lang="en-IE" dirty="0" err="1" smtClean="0"/>
              <a:t>Mittelschule</a:t>
            </a:r>
            <a:endParaRPr lang="en-IE" dirty="0"/>
          </a:p>
          <a:p>
            <a:pPr lvl="0" rtl="0">
              <a:spcBef>
                <a:spcPts val="0"/>
              </a:spcBef>
              <a:buNone/>
            </a:pPr>
            <a:endParaRPr lang="en"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1200" y="1675020"/>
            <a:ext cx="3540760" cy="3540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0</TotalTime>
  <Words>1201</Words>
  <Application>Microsoft Office PowerPoint</Application>
  <PresentationFormat>Bildschirmpräsentation (4:3)</PresentationFormat>
  <Paragraphs>106</Paragraphs>
  <Slides>12</Slides>
  <Notes>12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Arial</vt:lpstr>
      <vt:lpstr>Montserrat</vt:lpstr>
      <vt:lpstr>EngagePowerpoint Template</vt:lpstr>
      <vt:lpstr>Veranstaltungs  projektplanung</vt:lpstr>
      <vt:lpstr>Gemeinschafts-Veranstaltungen</vt:lpstr>
      <vt:lpstr>Projektmethoden</vt:lpstr>
      <vt:lpstr>Phasen</vt:lpstr>
      <vt:lpstr>Vorbereitung</vt:lpstr>
      <vt:lpstr>Umsetzung</vt:lpstr>
      <vt:lpstr>Evaluation</vt:lpstr>
      <vt:lpstr>Fragen ?</vt:lpstr>
      <vt:lpstr>Muster-Fallstudie</vt:lpstr>
      <vt:lpstr>Beispiele für  Veranstaltungsplanung</vt:lpstr>
      <vt:lpstr>Maßnahmenplan</vt:lpstr>
      <vt:lpstr>Danke!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Coco</cp:lastModifiedBy>
  <cp:revision>95</cp:revision>
  <dcterms:created xsi:type="dcterms:W3CDTF">2017-10-27T16:23:16Z</dcterms:created>
  <dcterms:modified xsi:type="dcterms:W3CDTF">2018-06-15T06:24:17Z</dcterms:modified>
</cp:coreProperties>
</file>