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64" r:id="rId3"/>
    <p:sldId id="260" r:id="rId4"/>
    <p:sldId id="289" r:id="rId5"/>
    <p:sldId id="290" r:id="rId6"/>
    <p:sldId id="291" r:id="rId7"/>
    <p:sldId id="292" r:id="rId8"/>
    <p:sldId id="261" r:id="rId9"/>
    <p:sldId id="262" r:id="rId10"/>
    <p:sldId id="295" r:id="rId11"/>
    <p:sldId id="293" r:id="rId12"/>
    <p:sldId id="296"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00"/>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8" autoAdjust="0"/>
  </p:normalViewPr>
  <p:slideViewPr>
    <p:cSldViewPr snapToGrid="0" snapToObjects="1">
      <p:cViewPr varScale="1">
        <p:scale>
          <a:sx n="75" d="100"/>
          <a:sy n="75" d="100"/>
        </p:scale>
        <p:origin x="166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E6735-4F7C-4FA2-819B-EFCCC44BA41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de-AT"/>
        </a:p>
      </dgm:t>
    </dgm:pt>
    <dgm:pt modelId="{5E960F54-28DC-41DA-B98D-1D96F513AEFF}">
      <dgm:prSet phldrT="[Text]"/>
      <dgm:spPr/>
      <dgm:t>
        <a:bodyPr/>
        <a:lstStyle/>
        <a:p>
          <a:r>
            <a:rPr lang="ar-AE" dirty="0" smtClean="0"/>
            <a:t>تجهيز</a:t>
          </a:r>
          <a:endParaRPr lang="de-AT" dirty="0"/>
        </a:p>
      </dgm:t>
    </dgm:pt>
    <dgm:pt modelId="{8715D59A-8943-47AF-93D8-187EB9DC32BE}" type="parTrans" cxnId="{067F23A1-BFEC-4817-8E51-A7603F420569}">
      <dgm:prSet/>
      <dgm:spPr/>
      <dgm:t>
        <a:bodyPr/>
        <a:lstStyle/>
        <a:p>
          <a:endParaRPr lang="de-AT"/>
        </a:p>
      </dgm:t>
    </dgm:pt>
    <dgm:pt modelId="{73AA670A-9C02-48D0-A375-985EFBFDE6A8}" type="sibTrans" cxnId="{067F23A1-BFEC-4817-8E51-A7603F420569}">
      <dgm:prSet/>
      <dgm:spPr/>
      <dgm:t>
        <a:bodyPr/>
        <a:lstStyle/>
        <a:p>
          <a:endParaRPr lang="de-AT"/>
        </a:p>
      </dgm:t>
    </dgm:pt>
    <dgm:pt modelId="{8CB9081F-CE8C-4461-8A5A-8A7B523F684C}">
      <dgm:prSet phldrT="[Text]"/>
      <dgm:spPr/>
      <dgm:t>
        <a:bodyPr/>
        <a:lstStyle/>
        <a:p>
          <a:r>
            <a:rPr lang="ar-AE" dirty="0" smtClean="0"/>
            <a:t>ادراك</a:t>
          </a:r>
          <a:endParaRPr lang="de-AT" dirty="0"/>
        </a:p>
      </dgm:t>
    </dgm:pt>
    <dgm:pt modelId="{290AD15A-79F6-444D-A4F5-8F3793F846BF}" type="parTrans" cxnId="{FC44DD9C-057D-4CBE-A43D-8A32A2BAB857}">
      <dgm:prSet/>
      <dgm:spPr/>
      <dgm:t>
        <a:bodyPr/>
        <a:lstStyle/>
        <a:p>
          <a:endParaRPr lang="de-AT"/>
        </a:p>
      </dgm:t>
    </dgm:pt>
    <dgm:pt modelId="{0063FCD2-AD42-4FA8-8824-0EE87FFB31DD}" type="sibTrans" cxnId="{FC44DD9C-057D-4CBE-A43D-8A32A2BAB857}">
      <dgm:prSet/>
      <dgm:spPr/>
      <dgm:t>
        <a:bodyPr/>
        <a:lstStyle/>
        <a:p>
          <a:endParaRPr lang="de-AT"/>
        </a:p>
      </dgm:t>
    </dgm:pt>
    <dgm:pt modelId="{C1A88A75-B078-4C06-B6F5-FA6D4081741A}">
      <dgm:prSet phldrT="[Text]"/>
      <dgm:spPr/>
      <dgm:t>
        <a:bodyPr/>
        <a:lstStyle/>
        <a:p>
          <a:r>
            <a:rPr lang="ar-AE" dirty="0" smtClean="0"/>
            <a:t>تقييم</a:t>
          </a:r>
          <a:endParaRPr lang="de-AT" dirty="0"/>
        </a:p>
      </dgm:t>
    </dgm:pt>
    <dgm:pt modelId="{2B812B57-090A-42F1-9944-B1EA674D9AC1}" type="parTrans" cxnId="{064F6E58-E806-4B02-A359-BB83BF5195DA}">
      <dgm:prSet/>
      <dgm:spPr/>
      <dgm:t>
        <a:bodyPr/>
        <a:lstStyle/>
        <a:p>
          <a:endParaRPr lang="de-AT"/>
        </a:p>
      </dgm:t>
    </dgm:pt>
    <dgm:pt modelId="{50F593B6-25F7-4313-9A06-EA97F59FC74F}" type="sibTrans" cxnId="{064F6E58-E806-4B02-A359-BB83BF5195DA}">
      <dgm:prSet/>
      <dgm:spPr/>
      <dgm:t>
        <a:bodyPr/>
        <a:lstStyle/>
        <a:p>
          <a:endParaRPr lang="de-AT"/>
        </a:p>
      </dgm:t>
    </dgm:pt>
    <dgm:pt modelId="{374A8781-2BD1-403E-9A90-42858FC1B52C}" type="pres">
      <dgm:prSet presAssocID="{F3EE6735-4F7C-4FA2-819B-EFCCC44BA410}" presName="linear" presStyleCnt="0">
        <dgm:presLayoutVars>
          <dgm:dir/>
          <dgm:animLvl val="lvl"/>
          <dgm:resizeHandles val="exact"/>
        </dgm:presLayoutVars>
      </dgm:prSet>
      <dgm:spPr/>
      <dgm:t>
        <a:bodyPr/>
        <a:lstStyle/>
        <a:p>
          <a:endParaRPr lang="de-AT"/>
        </a:p>
      </dgm:t>
    </dgm:pt>
    <dgm:pt modelId="{FFAE3B1E-3083-4118-9C64-1967898BCB76}" type="pres">
      <dgm:prSet presAssocID="{5E960F54-28DC-41DA-B98D-1D96F513AEFF}" presName="parentLin" presStyleCnt="0"/>
      <dgm:spPr/>
      <dgm:t>
        <a:bodyPr/>
        <a:lstStyle/>
        <a:p>
          <a:endParaRPr lang="de-AT"/>
        </a:p>
      </dgm:t>
    </dgm:pt>
    <dgm:pt modelId="{657CD24A-7418-4299-9B61-632DC2711CBD}" type="pres">
      <dgm:prSet presAssocID="{5E960F54-28DC-41DA-B98D-1D96F513AEFF}" presName="parentLeftMargin" presStyleLbl="node1" presStyleIdx="0" presStyleCnt="3"/>
      <dgm:spPr/>
      <dgm:t>
        <a:bodyPr/>
        <a:lstStyle/>
        <a:p>
          <a:endParaRPr lang="de-AT"/>
        </a:p>
      </dgm:t>
    </dgm:pt>
    <dgm:pt modelId="{B27C3C28-3A10-48BD-A232-CF9F4DD4DB18}" type="pres">
      <dgm:prSet presAssocID="{5E960F54-28DC-41DA-B98D-1D96F513AEFF}" presName="parentText" presStyleLbl="node1" presStyleIdx="0" presStyleCnt="3" custLinFactNeighborX="-13333" custLinFactNeighborY="-706">
        <dgm:presLayoutVars>
          <dgm:chMax val="0"/>
          <dgm:bulletEnabled val="1"/>
        </dgm:presLayoutVars>
      </dgm:prSet>
      <dgm:spPr/>
      <dgm:t>
        <a:bodyPr/>
        <a:lstStyle/>
        <a:p>
          <a:endParaRPr lang="de-AT"/>
        </a:p>
      </dgm:t>
    </dgm:pt>
    <dgm:pt modelId="{A216A78D-6017-4E94-B91E-985354DCA8AA}" type="pres">
      <dgm:prSet presAssocID="{5E960F54-28DC-41DA-B98D-1D96F513AEFF}" presName="negativeSpace" presStyleCnt="0"/>
      <dgm:spPr/>
      <dgm:t>
        <a:bodyPr/>
        <a:lstStyle/>
        <a:p>
          <a:endParaRPr lang="de-AT"/>
        </a:p>
      </dgm:t>
    </dgm:pt>
    <dgm:pt modelId="{134DFF89-A26B-4DEC-9488-8EC5A7CC88CF}" type="pres">
      <dgm:prSet presAssocID="{5E960F54-28DC-41DA-B98D-1D96F513AEFF}" presName="childText" presStyleLbl="conFgAcc1" presStyleIdx="0" presStyleCnt="3">
        <dgm:presLayoutVars>
          <dgm:bulletEnabled val="1"/>
        </dgm:presLayoutVars>
      </dgm:prSet>
      <dgm:spPr/>
      <dgm:t>
        <a:bodyPr/>
        <a:lstStyle/>
        <a:p>
          <a:endParaRPr lang="de-AT"/>
        </a:p>
      </dgm:t>
    </dgm:pt>
    <dgm:pt modelId="{56B9E5D2-DF90-4085-9D3B-090BCBCED03A}" type="pres">
      <dgm:prSet presAssocID="{73AA670A-9C02-48D0-A375-985EFBFDE6A8}" presName="spaceBetweenRectangles" presStyleCnt="0"/>
      <dgm:spPr/>
      <dgm:t>
        <a:bodyPr/>
        <a:lstStyle/>
        <a:p>
          <a:endParaRPr lang="de-AT"/>
        </a:p>
      </dgm:t>
    </dgm:pt>
    <dgm:pt modelId="{2282D735-3CA9-49AF-BCF1-9687342D4C38}" type="pres">
      <dgm:prSet presAssocID="{8CB9081F-CE8C-4461-8A5A-8A7B523F684C}" presName="parentLin" presStyleCnt="0"/>
      <dgm:spPr/>
      <dgm:t>
        <a:bodyPr/>
        <a:lstStyle/>
        <a:p>
          <a:endParaRPr lang="de-AT"/>
        </a:p>
      </dgm:t>
    </dgm:pt>
    <dgm:pt modelId="{C3D59837-020F-4AFB-B564-23540A0E00F0}" type="pres">
      <dgm:prSet presAssocID="{8CB9081F-CE8C-4461-8A5A-8A7B523F684C}" presName="parentLeftMargin" presStyleLbl="node1" presStyleIdx="0" presStyleCnt="3"/>
      <dgm:spPr/>
      <dgm:t>
        <a:bodyPr/>
        <a:lstStyle/>
        <a:p>
          <a:endParaRPr lang="de-AT"/>
        </a:p>
      </dgm:t>
    </dgm:pt>
    <dgm:pt modelId="{05A196C5-E82F-49D5-B9A8-627E163D9C69}" type="pres">
      <dgm:prSet presAssocID="{8CB9081F-CE8C-4461-8A5A-8A7B523F684C}" presName="parentText" presStyleLbl="node1" presStyleIdx="1" presStyleCnt="3" custLinFactNeighborX="10000" custLinFactNeighborY="1110">
        <dgm:presLayoutVars>
          <dgm:chMax val="0"/>
          <dgm:bulletEnabled val="1"/>
        </dgm:presLayoutVars>
      </dgm:prSet>
      <dgm:spPr/>
      <dgm:t>
        <a:bodyPr/>
        <a:lstStyle/>
        <a:p>
          <a:endParaRPr lang="de-AT"/>
        </a:p>
      </dgm:t>
    </dgm:pt>
    <dgm:pt modelId="{576EDDF3-52BA-4118-A2D7-C70E2434EE5F}" type="pres">
      <dgm:prSet presAssocID="{8CB9081F-CE8C-4461-8A5A-8A7B523F684C}" presName="negativeSpace" presStyleCnt="0"/>
      <dgm:spPr/>
      <dgm:t>
        <a:bodyPr/>
        <a:lstStyle/>
        <a:p>
          <a:endParaRPr lang="de-AT"/>
        </a:p>
      </dgm:t>
    </dgm:pt>
    <dgm:pt modelId="{CEB41DA7-A815-442B-AB45-31766CBC74EF}" type="pres">
      <dgm:prSet presAssocID="{8CB9081F-CE8C-4461-8A5A-8A7B523F684C}" presName="childText" presStyleLbl="conFgAcc1" presStyleIdx="1" presStyleCnt="3">
        <dgm:presLayoutVars>
          <dgm:bulletEnabled val="1"/>
        </dgm:presLayoutVars>
      </dgm:prSet>
      <dgm:spPr/>
      <dgm:t>
        <a:bodyPr/>
        <a:lstStyle/>
        <a:p>
          <a:endParaRPr lang="de-AT"/>
        </a:p>
      </dgm:t>
    </dgm:pt>
    <dgm:pt modelId="{99F3408B-1084-43B8-B8F8-3BB587A1966D}" type="pres">
      <dgm:prSet presAssocID="{0063FCD2-AD42-4FA8-8824-0EE87FFB31DD}" presName="spaceBetweenRectangles" presStyleCnt="0"/>
      <dgm:spPr/>
      <dgm:t>
        <a:bodyPr/>
        <a:lstStyle/>
        <a:p>
          <a:endParaRPr lang="de-AT"/>
        </a:p>
      </dgm:t>
    </dgm:pt>
    <dgm:pt modelId="{8F273C3A-1AC7-4C50-AFD9-1D0737E30ECD}" type="pres">
      <dgm:prSet presAssocID="{C1A88A75-B078-4C06-B6F5-FA6D4081741A}" presName="parentLin" presStyleCnt="0"/>
      <dgm:spPr/>
      <dgm:t>
        <a:bodyPr/>
        <a:lstStyle/>
        <a:p>
          <a:endParaRPr lang="de-AT"/>
        </a:p>
      </dgm:t>
    </dgm:pt>
    <dgm:pt modelId="{008011A3-2995-4D1C-9481-DB69D977177C}" type="pres">
      <dgm:prSet presAssocID="{C1A88A75-B078-4C06-B6F5-FA6D4081741A}" presName="parentLeftMargin" presStyleLbl="node1" presStyleIdx="1" presStyleCnt="3"/>
      <dgm:spPr/>
      <dgm:t>
        <a:bodyPr/>
        <a:lstStyle/>
        <a:p>
          <a:endParaRPr lang="de-AT"/>
        </a:p>
      </dgm:t>
    </dgm:pt>
    <dgm:pt modelId="{DB91C374-89E9-4D75-A316-75AF5E459979}" type="pres">
      <dgm:prSet presAssocID="{C1A88A75-B078-4C06-B6F5-FA6D4081741A}" presName="parentText" presStyleLbl="node1" presStyleIdx="2" presStyleCnt="3">
        <dgm:presLayoutVars>
          <dgm:chMax val="0"/>
          <dgm:bulletEnabled val="1"/>
        </dgm:presLayoutVars>
      </dgm:prSet>
      <dgm:spPr/>
      <dgm:t>
        <a:bodyPr/>
        <a:lstStyle/>
        <a:p>
          <a:endParaRPr lang="de-AT"/>
        </a:p>
      </dgm:t>
    </dgm:pt>
    <dgm:pt modelId="{3BE83A94-2C87-44C6-A55B-80E96316678F}" type="pres">
      <dgm:prSet presAssocID="{C1A88A75-B078-4C06-B6F5-FA6D4081741A}" presName="negativeSpace" presStyleCnt="0"/>
      <dgm:spPr/>
      <dgm:t>
        <a:bodyPr/>
        <a:lstStyle/>
        <a:p>
          <a:endParaRPr lang="de-AT"/>
        </a:p>
      </dgm:t>
    </dgm:pt>
    <dgm:pt modelId="{80A4F50D-7CB4-4204-88EA-5E3E68B102E8}" type="pres">
      <dgm:prSet presAssocID="{C1A88A75-B078-4C06-B6F5-FA6D4081741A}" presName="childText" presStyleLbl="conFgAcc1" presStyleIdx="2" presStyleCnt="3">
        <dgm:presLayoutVars>
          <dgm:bulletEnabled val="1"/>
        </dgm:presLayoutVars>
      </dgm:prSet>
      <dgm:spPr/>
      <dgm:t>
        <a:bodyPr/>
        <a:lstStyle/>
        <a:p>
          <a:endParaRPr lang="de-AT"/>
        </a:p>
      </dgm:t>
    </dgm:pt>
  </dgm:ptLst>
  <dgm:cxnLst>
    <dgm:cxn modelId="{889AF2B7-5EBC-4345-8908-7E663AD4DB8D}" type="presOf" srcId="{C1A88A75-B078-4C06-B6F5-FA6D4081741A}" destId="{008011A3-2995-4D1C-9481-DB69D977177C}" srcOrd="0" destOrd="0" presId="urn:microsoft.com/office/officeart/2005/8/layout/list1"/>
    <dgm:cxn modelId="{67CF2A7D-C30A-4807-912A-567DD0B17F2F}" type="presOf" srcId="{8CB9081F-CE8C-4461-8A5A-8A7B523F684C}" destId="{05A196C5-E82F-49D5-B9A8-627E163D9C69}" srcOrd="1" destOrd="0" presId="urn:microsoft.com/office/officeart/2005/8/layout/list1"/>
    <dgm:cxn modelId="{064F6E58-E806-4B02-A359-BB83BF5195DA}" srcId="{F3EE6735-4F7C-4FA2-819B-EFCCC44BA410}" destId="{C1A88A75-B078-4C06-B6F5-FA6D4081741A}" srcOrd="2" destOrd="0" parTransId="{2B812B57-090A-42F1-9944-B1EA674D9AC1}" sibTransId="{50F593B6-25F7-4313-9A06-EA97F59FC74F}"/>
    <dgm:cxn modelId="{306D74F8-2CFC-4E94-B8C2-D1DA7F7F08A9}" type="presOf" srcId="{8CB9081F-CE8C-4461-8A5A-8A7B523F684C}" destId="{C3D59837-020F-4AFB-B564-23540A0E00F0}" srcOrd="0" destOrd="0" presId="urn:microsoft.com/office/officeart/2005/8/layout/list1"/>
    <dgm:cxn modelId="{D6053CF8-F2A0-4FF3-9100-30DD648073A1}" type="presOf" srcId="{F3EE6735-4F7C-4FA2-819B-EFCCC44BA410}" destId="{374A8781-2BD1-403E-9A90-42858FC1B52C}" srcOrd="0" destOrd="0" presId="urn:microsoft.com/office/officeart/2005/8/layout/list1"/>
    <dgm:cxn modelId="{FC44DD9C-057D-4CBE-A43D-8A32A2BAB857}" srcId="{F3EE6735-4F7C-4FA2-819B-EFCCC44BA410}" destId="{8CB9081F-CE8C-4461-8A5A-8A7B523F684C}" srcOrd="1" destOrd="0" parTransId="{290AD15A-79F6-444D-A4F5-8F3793F846BF}" sibTransId="{0063FCD2-AD42-4FA8-8824-0EE87FFB31DD}"/>
    <dgm:cxn modelId="{067F23A1-BFEC-4817-8E51-A7603F420569}" srcId="{F3EE6735-4F7C-4FA2-819B-EFCCC44BA410}" destId="{5E960F54-28DC-41DA-B98D-1D96F513AEFF}" srcOrd="0" destOrd="0" parTransId="{8715D59A-8943-47AF-93D8-187EB9DC32BE}" sibTransId="{73AA670A-9C02-48D0-A375-985EFBFDE6A8}"/>
    <dgm:cxn modelId="{FD23208A-A07A-4230-8A1C-1DB455E23CFA}" type="presOf" srcId="{5E960F54-28DC-41DA-B98D-1D96F513AEFF}" destId="{657CD24A-7418-4299-9B61-632DC2711CBD}" srcOrd="0" destOrd="0" presId="urn:microsoft.com/office/officeart/2005/8/layout/list1"/>
    <dgm:cxn modelId="{BD71B933-17DD-4B34-9C3A-F6153C1E42F5}" type="presOf" srcId="{5E960F54-28DC-41DA-B98D-1D96F513AEFF}" destId="{B27C3C28-3A10-48BD-A232-CF9F4DD4DB18}" srcOrd="1" destOrd="0" presId="urn:microsoft.com/office/officeart/2005/8/layout/list1"/>
    <dgm:cxn modelId="{01DC50BD-741A-4DDF-B93D-9D883CC1F8F7}" type="presOf" srcId="{C1A88A75-B078-4C06-B6F5-FA6D4081741A}" destId="{DB91C374-89E9-4D75-A316-75AF5E459979}" srcOrd="1" destOrd="0" presId="urn:microsoft.com/office/officeart/2005/8/layout/list1"/>
    <dgm:cxn modelId="{CCD93990-CDDD-4ACA-B646-8D551A5772DB}" type="presParOf" srcId="{374A8781-2BD1-403E-9A90-42858FC1B52C}" destId="{FFAE3B1E-3083-4118-9C64-1967898BCB76}" srcOrd="0" destOrd="0" presId="urn:microsoft.com/office/officeart/2005/8/layout/list1"/>
    <dgm:cxn modelId="{9CCFD5E5-8F81-4D9E-800B-00233092C60C}" type="presParOf" srcId="{FFAE3B1E-3083-4118-9C64-1967898BCB76}" destId="{657CD24A-7418-4299-9B61-632DC2711CBD}" srcOrd="0" destOrd="0" presId="urn:microsoft.com/office/officeart/2005/8/layout/list1"/>
    <dgm:cxn modelId="{7CCB5FCE-2185-4623-9F09-CDCBC7028765}" type="presParOf" srcId="{FFAE3B1E-3083-4118-9C64-1967898BCB76}" destId="{B27C3C28-3A10-48BD-A232-CF9F4DD4DB18}" srcOrd="1" destOrd="0" presId="urn:microsoft.com/office/officeart/2005/8/layout/list1"/>
    <dgm:cxn modelId="{07962A01-E07E-4929-A8F6-8280996C606E}" type="presParOf" srcId="{374A8781-2BD1-403E-9A90-42858FC1B52C}" destId="{A216A78D-6017-4E94-B91E-985354DCA8AA}" srcOrd="1" destOrd="0" presId="urn:microsoft.com/office/officeart/2005/8/layout/list1"/>
    <dgm:cxn modelId="{92E188AA-DE27-4F0E-86B1-406649C9AF2A}" type="presParOf" srcId="{374A8781-2BD1-403E-9A90-42858FC1B52C}" destId="{134DFF89-A26B-4DEC-9488-8EC5A7CC88CF}" srcOrd="2" destOrd="0" presId="urn:microsoft.com/office/officeart/2005/8/layout/list1"/>
    <dgm:cxn modelId="{706E1B70-F5C1-4E39-8CD9-332982C9CBA4}" type="presParOf" srcId="{374A8781-2BD1-403E-9A90-42858FC1B52C}" destId="{56B9E5D2-DF90-4085-9D3B-090BCBCED03A}" srcOrd="3" destOrd="0" presId="urn:microsoft.com/office/officeart/2005/8/layout/list1"/>
    <dgm:cxn modelId="{F55D3E92-9FD2-4F5D-9138-73BAB16A64B7}" type="presParOf" srcId="{374A8781-2BD1-403E-9A90-42858FC1B52C}" destId="{2282D735-3CA9-49AF-BCF1-9687342D4C38}" srcOrd="4" destOrd="0" presId="urn:microsoft.com/office/officeart/2005/8/layout/list1"/>
    <dgm:cxn modelId="{1A1348EC-52BF-451A-B2F0-88FF5410655A}" type="presParOf" srcId="{2282D735-3CA9-49AF-BCF1-9687342D4C38}" destId="{C3D59837-020F-4AFB-B564-23540A0E00F0}" srcOrd="0" destOrd="0" presId="urn:microsoft.com/office/officeart/2005/8/layout/list1"/>
    <dgm:cxn modelId="{94F9F363-E080-4831-BFDC-8510BA3075E7}" type="presParOf" srcId="{2282D735-3CA9-49AF-BCF1-9687342D4C38}" destId="{05A196C5-E82F-49D5-B9A8-627E163D9C69}" srcOrd="1" destOrd="0" presId="urn:microsoft.com/office/officeart/2005/8/layout/list1"/>
    <dgm:cxn modelId="{F9F968A6-7B8C-4318-B688-9A7F55F25C12}" type="presParOf" srcId="{374A8781-2BD1-403E-9A90-42858FC1B52C}" destId="{576EDDF3-52BA-4118-A2D7-C70E2434EE5F}" srcOrd="5" destOrd="0" presId="urn:microsoft.com/office/officeart/2005/8/layout/list1"/>
    <dgm:cxn modelId="{5D3EAE85-A1CC-4BF1-98A5-7F13D465BA7B}" type="presParOf" srcId="{374A8781-2BD1-403E-9A90-42858FC1B52C}" destId="{CEB41DA7-A815-442B-AB45-31766CBC74EF}" srcOrd="6" destOrd="0" presId="urn:microsoft.com/office/officeart/2005/8/layout/list1"/>
    <dgm:cxn modelId="{7AFA43C7-3F90-45A1-A91E-14DE48A679EF}" type="presParOf" srcId="{374A8781-2BD1-403E-9A90-42858FC1B52C}" destId="{99F3408B-1084-43B8-B8F8-3BB587A1966D}" srcOrd="7" destOrd="0" presId="urn:microsoft.com/office/officeart/2005/8/layout/list1"/>
    <dgm:cxn modelId="{CAB55BAF-0179-49D1-9B09-90A7CC8082C1}" type="presParOf" srcId="{374A8781-2BD1-403E-9A90-42858FC1B52C}" destId="{8F273C3A-1AC7-4C50-AFD9-1D0737E30ECD}" srcOrd="8" destOrd="0" presId="urn:microsoft.com/office/officeart/2005/8/layout/list1"/>
    <dgm:cxn modelId="{AD071874-89B0-4EF6-A69C-6A753E39FB5B}" type="presParOf" srcId="{8F273C3A-1AC7-4C50-AFD9-1D0737E30ECD}" destId="{008011A3-2995-4D1C-9481-DB69D977177C}" srcOrd="0" destOrd="0" presId="urn:microsoft.com/office/officeart/2005/8/layout/list1"/>
    <dgm:cxn modelId="{E8C4DC30-6EF7-4E02-8B98-169CDA3DEE50}" type="presParOf" srcId="{8F273C3A-1AC7-4C50-AFD9-1D0737E30ECD}" destId="{DB91C374-89E9-4D75-A316-75AF5E459979}" srcOrd="1" destOrd="0" presId="urn:microsoft.com/office/officeart/2005/8/layout/list1"/>
    <dgm:cxn modelId="{0C1D3090-47C2-43EA-9FAD-4A97297BB49E}" type="presParOf" srcId="{374A8781-2BD1-403E-9A90-42858FC1B52C}" destId="{3BE83A94-2C87-44C6-A55B-80E96316678F}" srcOrd="9" destOrd="0" presId="urn:microsoft.com/office/officeart/2005/8/layout/list1"/>
    <dgm:cxn modelId="{459F5809-4E4A-4C31-A716-000377765C72}" type="presParOf" srcId="{374A8781-2BD1-403E-9A90-42858FC1B52C}" destId="{80A4F50D-7CB4-4204-88EA-5E3E68B102E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8DFFAB-9F37-4F10-8F36-AE59ED6982A1}" type="doc">
      <dgm:prSet loTypeId="urn:microsoft.com/office/officeart/2005/8/layout/process2" loCatId="process" qsTypeId="urn:microsoft.com/office/officeart/2005/8/quickstyle/simple1" qsCatId="simple" csTypeId="urn:microsoft.com/office/officeart/2005/8/colors/accent3_3" csCatId="accent3" phldr="1"/>
      <dgm:spPr/>
    </dgm:pt>
    <dgm:pt modelId="{F2305831-0ED1-48E4-B59F-69A22BB36ACD}">
      <dgm:prSet phldrT="[Text]"/>
      <dgm:spPr/>
      <dgm:t>
        <a:bodyPr/>
        <a:lstStyle/>
        <a:p>
          <a:r>
            <a:rPr lang="en-GB" noProof="0" dirty="0" smtClean="0"/>
            <a:t>Defining goals</a:t>
          </a:r>
          <a:endParaRPr lang="en-GB" noProof="0" dirty="0"/>
        </a:p>
      </dgm:t>
    </dgm:pt>
    <dgm:pt modelId="{349CEE88-A9EB-4945-8180-D37CA000E670}" type="parTrans" cxnId="{612BA4A2-E40A-4375-9993-A4C0166E2701}">
      <dgm:prSet/>
      <dgm:spPr/>
      <dgm:t>
        <a:bodyPr/>
        <a:lstStyle/>
        <a:p>
          <a:endParaRPr lang="en-GB" noProof="0" dirty="0"/>
        </a:p>
      </dgm:t>
    </dgm:pt>
    <dgm:pt modelId="{8EEFAA94-1DB8-46DD-B1D6-2B260C8D169F}" type="sibTrans" cxnId="{612BA4A2-E40A-4375-9993-A4C0166E2701}">
      <dgm:prSet/>
      <dgm:spPr/>
      <dgm:t>
        <a:bodyPr/>
        <a:lstStyle/>
        <a:p>
          <a:endParaRPr lang="en-GB" noProof="0" dirty="0"/>
        </a:p>
      </dgm:t>
    </dgm:pt>
    <dgm:pt modelId="{8E0167B1-8D9B-4820-BA25-51355A8A84EB}">
      <dgm:prSet phldrT="[Text]"/>
      <dgm:spPr/>
      <dgm:t>
        <a:bodyPr/>
        <a:lstStyle/>
        <a:p>
          <a:r>
            <a:rPr lang="en-GB" noProof="0" dirty="0" smtClean="0"/>
            <a:t>Find partners</a:t>
          </a:r>
          <a:endParaRPr lang="en-GB" noProof="0" dirty="0"/>
        </a:p>
      </dgm:t>
    </dgm:pt>
    <dgm:pt modelId="{6731AD73-8B63-4871-8BA2-062266854E57}" type="parTrans" cxnId="{C6E3D74E-ED5C-48D8-A82E-A41C1E4AB5F6}">
      <dgm:prSet/>
      <dgm:spPr/>
      <dgm:t>
        <a:bodyPr/>
        <a:lstStyle/>
        <a:p>
          <a:endParaRPr lang="en-GB" noProof="0" dirty="0"/>
        </a:p>
      </dgm:t>
    </dgm:pt>
    <dgm:pt modelId="{C14394B3-A4C7-463A-8789-517C56D0FC0F}" type="sibTrans" cxnId="{C6E3D74E-ED5C-48D8-A82E-A41C1E4AB5F6}">
      <dgm:prSet/>
      <dgm:spPr/>
      <dgm:t>
        <a:bodyPr/>
        <a:lstStyle/>
        <a:p>
          <a:endParaRPr lang="en-GB" noProof="0" dirty="0"/>
        </a:p>
      </dgm:t>
    </dgm:pt>
    <dgm:pt modelId="{A81AF2B1-F7D5-4D90-AC14-7FEE0E8AE69F}">
      <dgm:prSet phldrT="[Text]"/>
      <dgm:spPr/>
      <dgm:t>
        <a:bodyPr/>
        <a:lstStyle/>
        <a:p>
          <a:r>
            <a:rPr lang="en-GB" noProof="0" dirty="0" smtClean="0"/>
            <a:t>Define activities</a:t>
          </a:r>
          <a:endParaRPr lang="en-GB" noProof="0" dirty="0"/>
        </a:p>
      </dgm:t>
    </dgm:pt>
    <dgm:pt modelId="{4813E53A-FC33-4D19-AC9E-2E92E47DBD9B}" type="parTrans" cxnId="{915F26F6-B299-4E22-9D1F-B4E704873004}">
      <dgm:prSet/>
      <dgm:spPr/>
      <dgm:t>
        <a:bodyPr/>
        <a:lstStyle/>
        <a:p>
          <a:endParaRPr lang="en-GB" noProof="0" dirty="0"/>
        </a:p>
      </dgm:t>
    </dgm:pt>
    <dgm:pt modelId="{B3833F17-E755-463B-997F-10CD97D13744}" type="sibTrans" cxnId="{915F26F6-B299-4E22-9D1F-B4E704873004}">
      <dgm:prSet/>
      <dgm:spPr/>
      <dgm:t>
        <a:bodyPr/>
        <a:lstStyle/>
        <a:p>
          <a:endParaRPr lang="en-GB" noProof="0" dirty="0"/>
        </a:p>
      </dgm:t>
    </dgm:pt>
    <dgm:pt modelId="{A7610B51-E189-4D69-AECD-BE3BB2B77A10}">
      <dgm:prSet/>
      <dgm:spPr/>
      <dgm:t>
        <a:bodyPr/>
        <a:lstStyle/>
        <a:p>
          <a:r>
            <a:rPr lang="en-GB" noProof="0" dirty="0" smtClean="0"/>
            <a:t>Resources</a:t>
          </a:r>
          <a:endParaRPr lang="en-GB" noProof="0" dirty="0"/>
        </a:p>
      </dgm:t>
    </dgm:pt>
    <dgm:pt modelId="{9D13ABAA-9A97-4B4E-99C2-4DA40D47E017}" type="parTrans" cxnId="{B301742A-AEFD-47F8-99C7-3C58AD084B1D}">
      <dgm:prSet/>
      <dgm:spPr/>
      <dgm:t>
        <a:bodyPr/>
        <a:lstStyle/>
        <a:p>
          <a:endParaRPr lang="en-GB" noProof="0" dirty="0"/>
        </a:p>
      </dgm:t>
    </dgm:pt>
    <dgm:pt modelId="{FD98C967-E9BA-4BB8-9685-CC314548D9B5}" type="sibTrans" cxnId="{B301742A-AEFD-47F8-99C7-3C58AD084B1D}">
      <dgm:prSet/>
      <dgm:spPr/>
      <dgm:t>
        <a:bodyPr/>
        <a:lstStyle/>
        <a:p>
          <a:endParaRPr lang="en-GB" noProof="0" dirty="0"/>
        </a:p>
      </dgm:t>
    </dgm:pt>
    <dgm:pt modelId="{BC8BA57A-1DD7-46A9-AA47-3667BC05B968}">
      <dgm:prSet/>
      <dgm:spPr/>
      <dgm:t>
        <a:bodyPr/>
        <a:lstStyle/>
        <a:p>
          <a:r>
            <a:rPr lang="en-GB" noProof="0" dirty="0" smtClean="0"/>
            <a:t>Communication</a:t>
          </a:r>
          <a:endParaRPr lang="en-GB" noProof="0" dirty="0"/>
        </a:p>
      </dgm:t>
    </dgm:pt>
    <dgm:pt modelId="{409D617C-5447-4FAF-9542-207BC4722FED}" type="parTrans" cxnId="{AB68F0DB-5A19-484D-B442-E49C6B20A766}">
      <dgm:prSet/>
      <dgm:spPr/>
      <dgm:t>
        <a:bodyPr/>
        <a:lstStyle/>
        <a:p>
          <a:endParaRPr lang="en-GB" noProof="0" dirty="0"/>
        </a:p>
      </dgm:t>
    </dgm:pt>
    <dgm:pt modelId="{2E5CDED3-0C38-4BB6-8E75-02AF410ED646}" type="sibTrans" cxnId="{AB68F0DB-5A19-484D-B442-E49C6B20A766}">
      <dgm:prSet/>
      <dgm:spPr/>
      <dgm:t>
        <a:bodyPr/>
        <a:lstStyle/>
        <a:p>
          <a:endParaRPr lang="en-GB" noProof="0" dirty="0"/>
        </a:p>
      </dgm:t>
    </dgm:pt>
    <dgm:pt modelId="{D53E64D8-2F90-4EF2-9962-33551F87E15D}" type="pres">
      <dgm:prSet presAssocID="{658DFFAB-9F37-4F10-8F36-AE59ED6982A1}" presName="linearFlow" presStyleCnt="0">
        <dgm:presLayoutVars>
          <dgm:resizeHandles val="exact"/>
        </dgm:presLayoutVars>
      </dgm:prSet>
      <dgm:spPr/>
    </dgm:pt>
    <dgm:pt modelId="{7418B21D-C34A-44CA-9D37-C78A07D3E8AB}" type="pres">
      <dgm:prSet presAssocID="{F2305831-0ED1-48E4-B59F-69A22BB36ACD}" presName="node" presStyleLbl="node1" presStyleIdx="0" presStyleCnt="5">
        <dgm:presLayoutVars>
          <dgm:bulletEnabled val="1"/>
        </dgm:presLayoutVars>
      </dgm:prSet>
      <dgm:spPr/>
      <dgm:t>
        <a:bodyPr/>
        <a:lstStyle/>
        <a:p>
          <a:endParaRPr lang="en-GB"/>
        </a:p>
      </dgm:t>
    </dgm:pt>
    <dgm:pt modelId="{D13D3007-1580-463C-82F6-DDAF6748ECD9}" type="pres">
      <dgm:prSet presAssocID="{8EEFAA94-1DB8-46DD-B1D6-2B260C8D169F}" presName="sibTrans" presStyleLbl="sibTrans2D1" presStyleIdx="0" presStyleCnt="4"/>
      <dgm:spPr/>
      <dgm:t>
        <a:bodyPr/>
        <a:lstStyle/>
        <a:p>
          <a:endParaRPr lang="en-GB"/>
        </a:p>
      </dgm:t>
    </dgm:pt>
    <dgm:pt modelId="{734E3AE0-D9C8-47B3-B1BD-D57954E1E8B8}" type="pres">
      <dgm:prSet presAssocID="{8EEFAA94-1DB8-46DD-B1D6-2B260C8D169F}" presName="connectorText" presStyleLbl="sibTrans2D1" presStyleIdx="0" presStyleCnt="4"/>
      <dgm:spPr/>
      <dgm:t>
        <a:bodyPr/>
        <a:lstStyle/>
        <a:p>
          <a:endParaRPr lang="en-GB"/>
        </a:p>
      </dgm:t>
    </dgm:pt>
    <dgm:pt modelId="{F5CC628A-A547-4C16-B9DF-F7C6F2A04A66}" type="pres">
      <dgm:prSet presAssocID="{8E0167B1-8D9B-4820-BA25-51355A8A84EB}" presName="node" presStyleLbl="node1" presStyleIdx="1" presStyleCnt="5">
        <dgm:presLayoutVars>
          <dgm:bulletEnabled val="1"/>
        </dgm:presLayoutVars>
      </dgm:prSet>
      <dgm:spPr/>
      <dgm:t>
        <a:bodyPr/>
        <a:lstStyle/>
        <a:p>
          <a:endParaRPr lang="en-GB"/>
        </a:p>
      </dgm:t>
    </dgm:pt>
    <dgm:pt modelId="{E185CDC4-4C59-4E50-861C-F4FBC126F3E1}" type="pres">
      <dgm:prSet presAssocID="{C14394B3-A4C7-463A-8789-517C56D0FC0F}" presName="sibTrans" presStyleLbl="sibTrans2D1" presStyleIdx="1" presStyleCnt="4"/>
      <dgm:spPr/>
      <dgm:t>
        <a:bodyPr/>
        <a:lstStyle/>
        <a:p>
          <a:endParaRPr lang="en-GB"/>
        </a:p>
      </dgm:t>
    </dgm:pt>
    <dgm:pt modelId="{A57C9BBA-87B2-409A-94FC-F08DCED0891B}" type="pres">
      <dgm:prSet presAssocID="{C14394B3-A4C7-463A-8789-517C56D0FC0F}" presName="connectorText" presStyleLbl="sibTrans2D1" presStyleIdx="1" presStyleCnt="4"/>
      <dgm:spPr/>
      <dgm:t>
        <a:bodyPr/>
        <a:lstStyle/>
        <a:p>
          <a:endParaRPr lang="en-GB"/>
        </a:p>
      </dgm:t>
    </dgm:pt>
    <dgm:pt modelId="{831F8211-0C2F-44F9-9CCF-E03A9A403724}" type="pres">
      <dgm:prSet presAssocID="{A81AF2B1-F7D5-4D90-AC14-7FEE0E8AE69F}" presName="node" presStyleLbl="node1" presStyleIdx="2" presStyleCnt="5">
        <dgm:presLayoutVars>
          <dgm:bulletEnabled val="1"/>
        </dgm:presLayoutVars>
      </dgm:prSet>
      <dgm:spPr/>
      <dgm:t>
        <a:bodyPr/>
        <a:lstStyle/>
        <a:p>
          <a:endParaRPr lang="en-GB"/>
        </a:p>
      </dgm:t>
    </dgm:pt>
    <dgm:pt modelId="{14C161E0-C83A-4959-8FDF-2AA8F46A27A2}" type="pres">
      <dgm:prSet presAssocID="{B3833F17-E755-463B-997F-10CD97D13744}" presName="sibTrans" presStyleLbl="sibTrans2D1" presStyleIdx="2" presStyleCnt="4"/>
      <dgm:spPr/>
      <dgm:t>
        <a:bodyPr/>
        <a:lstStyle/>
        <a:p>
          <a:endParaRPr lang="en-GB"/>
        </a:p>
      </dgm:t>
    </dgm:pt>
    <dgm:pt modelId="{F3509CC0-41F9-423E-A130-02BD978677F6}" type="pres">
      <dgm:prSet presAssocID="{B3833F17-E755-463B-997F-10CD97D13744}" presName="connectorText" presStyleLbl="sibTrans2D1" presStyleIdx="2" presStyleCnt="4"/>
      <dgm:spPr/>
      <dgm:t>
        <a:bodyPr/>
        <a:lstStyle/>
        <a:p>
          <a:endParaRPr lang="en-GB"/>
        </a:p>
      </dgm:t>
    </dgm:pt>
    <dgm:pt modelId="{0F7C4EA2-FB35-4D15-998C-6B659B221EB5}" type="pres">
      <dgm:prSet presAssocID="{A7610B51-E189-4D69-AECD-BE3BB2B77A10}" presName="node" presStyleLbl="node1" presStyleIdx="3" presStyleCnt="5">
        <dgm:presLayoutVars>
          <dgm:bulletEnabled val="1"/>
        </dgm:presLayoutVars>
      </dgm:prSet>
      <dgm:spPr/>
      <dgm:t>
        <a:bodyPr/>
        <a:lstStyle/>
        <a:p>
          <a:endParaRPr lang="en-GB"/>
        </a:p>
      </dgm:t>
    </dgm:pt>
    <dgm:pt modelId="{F73DB8A3-B30E-4EB5-9779-6ABF5F05FB67}" type="pres">
      <dgm:prSet presAssocID="{FD98C967-E9BA-4BB8-9685-CC314548D9B5}" presName="sibTrans" presStyleLbl="sibTrans2D1" presStyleIdx="3" presStyleCnt="4"/>
      <dgm:spPr/>
      <dgm:t>
        <a:bodyPr/>
        <a:lstStyle/>
        <a:p>
          <a:endParaRPr lang="en-GB"/>
        </a:p>
      </dgm:t>
    </dgm:pt>
    <dgm:pt modelId="{21AD12A0-9AC9-4141-A39A-BCAF286131FD}" type="pres">
      <dgm:prSet presAssocID="{FD98C967-E9BA-4BB8-9685-CC314548D9B5}" presName="connectorText" presStyleLbl="sibTrans2D1" presStyleIdx="3" presStyleCnt="4"/>
      <dgm:spPr/>
      <dgm:t>
        <a:bodyPr/>
        <a:lstStyle/>
        <a:p>
          <a:endParaRPr lang="en-GB"/>
        </a:p>
      </dgm:t>
    </dgm:pt>
    <dgm:pt modelId="{C34A88DD-2FBC-42A0-8BD0-D9FC3605C7DB}" type="pres">
      <dgm:prSet presAssocID="{BC8BA57A-1DD7-46A9-AA47-3667BC05B968}" presName="node" presStyleLbl="node1" presStyleIdx="4" presStyleCnt="5">
        <dgm:presLayoutVars>
          <dgm:bulletEnabled val="1"/>
        </dgm:presLayoutVars>
      </dgm:prSet>
      <dgm:spPr/>
      <dgm:t>
        <a:bodyPr/>
        <a:lstStyle/>
        <a:p>
          <a:endParaRPr lang="en-GB"/>
        </a:p>
      </dgm:t>
    </dgm:pt>
  </dgm:ptLst>
  <dgm:cxnLst>
    <dgm:cxn modelId="{120D175F-8A43-4DC5-A9FE-D02A23957954}" type="presOf" srcId="{F2305831-0ED1-48E4-B59F-69A22BB36ACD}" destId="{7418B21D-C34A-44CA-9D37-C78A07D3E8AB}" srcOrd="0" destOrd="0" presId="urn:microsoft.com/office/officeart/2005/8/layout/process2"/>
    <dgm:cxn modelId="{5689F9A7-4E77-42CB-825B-FCDBC3C4692B}" type="presOf" srcId="{FD98C967-E9BA-4BB8-9685-CC314548D9B5}" destId="{F73DB8A3-B30E-4EB5-9779-6ABF5F05FB67}" srcOrd="0" destOrd="0" presId="urn:microsoft.com/office/officeart/2005/8/layout/process2"/>
    <dgm:cxn modelId="{4CBFB9D9-24D0-463B-9436-150CD5BC95D0}" type="presOf" srcId="{C14394B3-A4C7-463A-8789-517C56D0FC0F}" destId="{E185CDC4-4C59-4E50-861C-F4FBC126F3E1}" srcOrd="0" destOrd="0" presId="urn:microsoft.com/office/officeart/2005/8/layout/process2"/>
    <dgm:cxn modelId="{612BA4A2-E40A-4375-9993-A4C0166E2701}" srcId="{658DFFAB-9F37-4F10-8F36-AE59ED6982A1}" destId="{F2305831-0ED1-48E4-B59F-69A22BB36ACD}" srcOrd="0" destOrd="0" parTransId="{349CEE88-A9EB-4945-8180-D37CA000E670}" sibTransId="{8EEFAA94-1DB8-46DD-B1D6-2B260C8D169F}"/>
    <dgm:cxn modelId="{C6E3D74E-ED5C-48D8-A82E-A41C1E4AB5F6}" srcId="{658DFFAB-9F37-4F10-8F36-AE59ED6982A1}" destId="{8E0167B1-8D9B-4820-BA25-51355A8A84EB}" srcOrd="1" destOrd="0" parTransId="{6731AD73-8B63-4871-8BA2-062266854E57}" sibTransId="{C14394B3-A4C7-463A-8789-517C56D0FC0F}"/>
    <dgm:cxn modelId="{4067A509-D1ED-42E9-A4F1-A338F279F1A9}" type="presOf" srcId="{B3833F17-E755-463B-997F-10CD97D13744}" destId="{F3509CC0-41F9-423E-A130-02BD978677F6}" srcOrd="1" destOrd="0" presId="urn:microsoft.com/office/officeart/2005/8/layout/process2"/>
    <dgm:cxn modelId="{095A1618-EB6D-4616-9B6C-F224EA89B834}" type="presOf" srcId="{658DFFAB-9F37-4F10-8F36-AE59ED6982A1}" destId="{D53E64D8-2F90-4EF2-9962-33551F87E15D}" srcOrd="0" destOrd="0" presId="urn:microsoft.com/office/officeart/2005/8/layout/process2"/>
    <dgm:cxn modelId="{523F66E8-FF38-48BC-9F5E-8EC31B0AC6F0}" type="presOf" srcId="{A81AF2B1-F7D5-4D90-AC14-7FEE0E8AE69F}" destId="{831F8211-0C2F-44F9-9CCF-E03A9A403724}" srcOrd="0" destOrd="0" presId="urn:microsoft.com/office/officeart/2005/8/layout/process2"/>
    <dgm:cxn modelId="{237FFA45-7084-44ED-BB68-17F0DB52265B}" type="presOf" srcId="{8EEFAA94-1DB8-46DD-B1D6-2B260C8D169F}" destId="{D13D3007-1580-463C-82F6-DDAF6748ECD9}" srcOrd="0" destOrd="0" presId="urn:microsoft.com/office/officeart/2005/8/layout/process2"/>
    <dgm:cxn modelId="{B301742A-AEFD-47F8-99C7-3C58AD084B1D}" srcId="{658DFFAB-9F37-4F10-8F36-AE59ED6982A1}" destId="{A7610B51-E189-4D69-AECD-BE3BB2B77A10}" srcOrd="3" destOrd="0" parTransId="{9D13ABAA-9A97-4B4E-99C2-4DA40D47E017}" sibTransId="{FD98C967-E9BA-4BB8-9685-CC314548D9B5}"/>
    <dgm:cxn modelId="{E95A0E83-865C-46BE-8652-18334D422DDF}" type="presOf" srcId="{FD98C967-E9BA-4BB8-9685-CC314548D9B5}" destId="{21AD12A0-9AC9-4141-A39A-BCAF286131FD}" srcOrd="1" destOrd="0" presId="urn:microsoft.com/office/officeart/2005/8/layout/process2"/>
    <dgm:cxn modelId="{75AE77A1-15C2-4952-943C-7393AA43D139}" type="presOf" srcId="{B3833F17-E755-463B-997F-10CD97D13744}" destId="{14C161E0-C83A-4959-8FDF-2AA8F46A27A2}" srcOrd="0" destOrd="0" presId="urn:microsoft.com/office/officeart/2005/8/layout/process2"/>
    <dgm:cxn modelId="{7EDC225E-5462-4A67-822F-36E2B77A96D6}" type="presOf" srcId="{8EEFAA94-1DB8-46DD-B1D6-2B260C8D169F}" destId="{734E3AE0-D9C8-47B3-B1BD-D57954E1E8B8}" srcOrd="1" destOrd="0" presId="urn:microsoft.com/office/officeart/2005/8/layout/process2"/>
    <dgm:cxn modelId="{140400AC-DF86-463C-8D8D-795207E0A3FE}" type="presOf" srcId="{C14394B3-A4C7-463A-8789-517C56D0FC0F}" destId="{A57C9BBA-87B2-409A-94FC-F08DCED0891B}" srcOrd="1" destOrd="0" presId="urn:microsoft.com/office/officeart/2005/8/layout/process2"/>
    <dgm:cxn modelId="{B9F296F4-FAF3-4F46-AA03-544EECB3BED8}" type="presOf" srcId="{A7610B51-E189-4D69-AECD-BE3BB2B77A10}" destId="{0F7C4EA2-FB35-4D15-998C-6B659B221EB5}" srcOrd="0" destOrd="0" presId="urn:microsoft.com/office/officeart/2005/8/layout/process2"/>
    <dgm:cxn modelId="{AB68F0DB-5A19-484D-B442-E49C6B20A766}" srcId="{658DFFAB-9F37-4F10-8F36-AE59ED6982A1}" destId="{BC8BA57A-1DD7-46A9-AA47-3667BC05B968}" srcOrd="4" destOrd="0" parTransId="{409D617C-5447-4FAF-9542-207BC4722FED}" sibTransId="{2E5CDED3-0C38-4BB6-8E75-02AF410ED646}"/>
    <dgm:cxn modelId="{915F26F6-B299-4E22-9D1F-B4E704873004}" srcId="{658DFFAB-9F37-4F10-8F36-AE59ED6982A1}" destId="{A81AF2B1-F7D5-4D90-AC14-7FEE0E8AE69F}" srcOrd="2" destOrd="0" parTransId="{4813E53A-FC33-4D19-AC9E-2E92E47DBD9B}" sibTransId="{B3833F17-E755-463B-997F-10CD97D13744}"/>
    <dgm:cxn modelId="{FACC15EA-5F56-4893-9225-CDFC0FA063C9}" type="presOf" srcId="{BC8BA57A-1DD7-46A9-AA47-3667BC05B968}" destId="{C34A88DD-2FBC-42A0-8BD0-D9FC3605C7DB}" srcOrd="0" destOrd="0" presId="urn:microsoft.com/office/officeart/2005/8/layout/process2"/>
    <dgm:cxn modelId="{D2608792-BE5A-4353-880D-CB00F13DDE1D}" type="presOf" srcId="{8E0167B1-8D9B-4820-BA25-51355A8A84EB}" destId="{F5CC628A-A547-4C16-B9DF-F7C6F2A04A66}" srcOrd="0" destOrd="0" presId="urn:microsoft.com/office/officeart/2005/8/layout/process2"/>
    <dgm:cxn modelId="{9ABC01DB-E696-4B8F-BA4C-2A19DBFDC7BB}" type="presParOf" srcId="{D53E64D8-2F90-4EF2-9962-33551F87E15D}" destId="{7418B21D-C34A-44CA-9D37-C78A07D3E8AB}" srcOrd="0" destOrd="0" presId="urn:microsoft.com/office/officeart/2005/8/layout/process2"/>
    <dgm:cxn modelId="{58EEA43B-A10E-42F2-8521-2673745CCF3E}" type="presParOf" srcId="{D53E64D8-2F90-4EF2-9962-33551F87E15D}" destId="{D13D3007-1580-463C-82F6-DDAF6748ECD9}" srcOrd="1" destOrd="0" presId="urn:microsoft.com/office/officeart/2005/8/layout/process2"/>
    <dgm:cxn modelId="{288E310A-88BB-485F-A785-4DF112E80A13}" type="presParOf" srcId="{D13D3007-1580-463C-82F6-DDAF6748ECD9}" destId="{734E3AE0-D9C8-47B3-B1BD-D57954E1E8B8}" srcOrd="0" destOrd="0" presId="urn:microsoft.com/office/officeart/2005/8/layout/process2"/>
    <dgm:cxn modelId="{31146A8A-6A00-47E9-A4E1-1946F0A29F6C}" type="presParOf" srcId="{D53E64D8-2F90-4EF2-9962-33551F87E15D}" destId="{F5CC628A-A547-4C16-B9DF-F7C6F2A04A66}" srcOrd="2" destOrd="0" presId="urn:microsoft.com/office/officeart/2005/8/layout/process2"/>
    <dgm:cxn modelId="{89B0EB85-0F94-44B6-99EE-FBC50DD06247}" type="presParOf" srcId="{D53E64D8-2F90-4EF2-9962-33551F87E15D}" destId="{E185CDC4-4C59-4E50-861C-F4FBC126F3E1}" srcOrd="3" destOrd="0" presId="urn:microsoft.com/office/officeart/2005/8/layout/process2"/>
    <dgm:cxn modelId="{9F99392F-1EC9-411F-96EA-99C6730E4E1F}" type="presParOf" srcId="{E185CDC4-4C59-4E50-861C-F4FBC126F3E1}" destId="{A57C9BBA-87B2-409A-94FC-F08DCED0891B}" srcOrd="0" destOrd="0" presId="urn:microsoft.com/office/officeart/2005/8/layout/process2"/>
    <dgm:cxn modelId="{93E12ACB-9627-4A41-B5A9-E7C1D8FB2971}" type="presParOf" srcId="{D53E64D8-2F90-4EF2-9962-33551F87E15D}" destId="{831F8211-0C2F-44F9-9CCF-E03A9A403724}" srcOrd="4" destOrd="0" presId="urn:microsoft.com/office/officeart/2005/8/layout/process2"/>
    <dgm:cxn modelId="{7265BB5E-C722-43E2-AC99-1BE7DAF0956A}" type="presParOf" srcId="{D53E64D8-2F90-4EF2-9962-33551F87E15D}" destId="{14C161E0-C83A-4959-8FDF-2AA8F46A27A2}" srcOrd="5" destOrd="0" presId="urn:microsoft.com/office/officeart/2005/8/layout/process2"/>
    <dgm:cxn modelId="{40036127-EDF4-4CB1-82CF-487B138DCA80}" type="presParOf" srcId="{14C161E0-C83A-4959-8FDF-2AA8F46A27A2}" destId="{F3509CC0-41F9-423E-A130-02BD978677F6}" srcOrd="0" destOrd="0" presId="urn:microsoft.com/office/officeart/2005/8/layout/process2"/>
    <dgm:cxn modelId="{518EA446-0220-4966-874E-9FE9AF9F4245}" type="presParOf" srcId="{D53E64D8-2F90-4EF2-9962-33551F87E15D}" destId="{0F7C4EA2-FB35-4D15-998C-6B659B221EB5}" srcOrd="6" destOrd="0" presId="urn:microsoft.com/office/officeart/2005/8/layout/process2"/>
    <dgm:cxn modelId="{C2DAB7BC-6E55-47A9-A448-FDE8C514F9E4}" type="presParOf" srcId="{D53E64D8-2F90-4EF2-9962-33551F87E15D}" destId="{F73DB8A3-B30E-4EB5-9779-6ABF5F05FB67}" srcOrd="7" destOrd="0" presId="urn:microsoft.com/office/officeart/2005/8/layout/process2"/>
    <dgm:cxn modelId="{4428C1E0-95DF-4402-9AF4-947A15B0EB3A}" type="presParOf" srcId="{F73DB8A3-B30E-4EB5-9779-6ABF5F05FB67}" destId="{21AD12A0-9AC9-4141-A39A-BCAF286131FD}" srcOrd="0" destOrd="0" presId="urn:microsoft.com/office/officeart/2005/8/layout/process2"/>
    <dgm:cxn modelId="{2C9B83E1-7C75-4738-A773-8A8CCF6FD042}" type="presParOf" srcId="{D53E64D8-2F90-4EF2-9962-33551F87E15D}" destId="{C34A88DD-2FBC-42A0-8BD0-D9FC3605C7DB}"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8DFFAB-9F37-4F10-8F36-AE59ED6982A1}" type="doc">
      <dgm:prSet loTypeId="urn:microsoft.com/office/officeart/2005/8/layout/process2" loCatId="process" qsTypeId="urn:microsoft.com/office/officeart/2005/8/quickstyle/simple1" qsCatId="simple" csTypeId="urn:microsoft.com/office/officeart/2005/8/colors/accent3_3" csCatId="accent3" phldr="1"/>
      <dgm:spPr/>
    </dgm:pt>
    <dgm:pt modelId="{F2305831-0ED1-48E4-B59F-69A22BB36ACD}">
      <dgm:prSet phldrT="[Text]"/>
      <dgm:spPr/>
      <dgm:t>
        <a:bodyPr/>
        <a:lstStyle/>
        <a:p>
          <a:r>
            <a:rPr lang="de-AT" dirty="0" smtClean="0"/>
            <a:t>Planning</a:t>
          </a:r>
          <a:endParaRPr lang="de-AT" dirty="0"/>
        </a:p>
      </dgm:t>
    </dgm:pt>
    <dgm:pt modelId="{349CEE88-A9EB-4945-8180-D37CA000E670}" type="parTrans" cxnId="{612BA4A2-E40A-4375-9993-A4C0166E2701}">
      <dgm:prSet/>
      <dgm:spPr/>
      <dgm:t>
        <a:bodyPr/>
        <a:lstStyle/>
        <a:p>
          <a:endParaRPr lang="de-AT"/>
        </a:p>
      </dgm:t>
    </dgm:pt>
    <dgm:pt modelId="{8EEFAA94-1DB8-46DD-B1D6-2B260C8D169F}" type="sibTrans" cxnId="{612BA4A2-E40A-4375-9993-A4C0166E2701}">
      <dgm:prSet/>
      <dgm:spPr/>
      <dgm:t>
        <a:bodyPr/>
        <a:lstStyle/>
        <a:p>
          <a:endParaRPr lang="de-AT" dirty="0"/>
        </a:p>
      </dgm:t>
    </dgm:pt>
    <dgm:pt modelId="{8E0167B1-8D9B-4820-BA25-51355A8A84EB}">
      <dgm:prSet phldrT="[Text]"/>
      <dgm:spPr/>
      <dgm:t>
        <a:bodyPr/>
        <a:lstStyle/>
        <a:p>
          <a:r>
            <a:rPr lang="de-AT" dirty="0" smtClean="0"/>
            <a:t>Self-evaluation and reflection</a:t>
          </a:r>
          <a:endParaRPr lang="de-AT" dirty="0"/>
        </a:p>
      </dgm:t>
    </dgm:pt>
    <dgm:pt modelId="{6731AD73-8B63-4871-8BA2-062266854E57}" type="parTrans" cxnId="{C6E3D74E-ED5C-48D8-A82E-A41C1E4AB5F6}">
      <dgm:prSet/>
      <dgm:spPr/>
      <dgm:t>
        <a:bodyPr/>
        <a:lstStyle/>
        <a:p>
          <a:endParaRPr lang="de-AT"/>
        </a:p>
      </dgm:t>
    </dgm:pt>
    <dgm:pt modelId="{C14394B3-A4C7-463A-8789-517C56D0FC0F}" type="sibTrans" cxnId="{C6E3D74E-ED5C-48D8-A82E-A41C1E4AB5F6}">
      <dgm:prSet/>
      <dgm:spPr/>
      <dgm:t>
        <a:bodyPr/>
        <a:lstStyle/>
        <a:p>
          <a:endParaRPr lang="de-AT" dirty="0"/>
        </a:p>
      </dgm:t>
    </dgm:pt>
    <dgm:pt modelId="{A81AF2B1-F7D5-4D90-AC14-7FEE0E8AE69F}">
      <dgm:prSet phldrT="[Text]"/>
      <dgm:spPr/>
      <dgm:t>
        <a:bodyPr/>
        <a:lstStyle/>
        <a:p>
          <a:r>
            <a:rPr lang="de-AT" dirty="0" smtClean="0"/>
            <a:t>Communication</a:t>
          </a:r>
          <a:endParaRPr lang="de-AT" dirty="0"/>
        </a:p>
      </dgm:t>
    </dgm:pt>
    <dgm:pt modelId="{4813E53A-FC33-4D19-AC9E-2E92E47DBD9B}" type="parTrans" cxnId="{915F26F6-B299-4E22-9D1F-B4E704873004}">
      <dgm:prSet/>
      <dgm:spPr/>
      <dgm:t>
        <a:bodyPr/>
        <a:lstStyle/>
        <a:p>
          <a:endParaRPr lang="de-AT"/>
        </a:p>
      </dgm:t>
    </dgm:pt>
    <dgm:pt modelId="{B3833F17-E755-463B-997F-10CD97D13744}" type="sibTrans" cxnId="{915F26F6-B299-4E22-9D1F-B4E704873004}">
      <dgm:prSet/>
      <dgm:spPr/>
      <dgm:t>
        <a:bodyPr/>
        <a:lstStyle/>
        <a:p>
          <a:endParaRPr lang="de-AT"/>
        </a:p>
      </dgm:t>
    </dgm:pt>
    <dgm:pt modelId="{D53E64D8-2F90-4EF2-9962-33551F87E15D}" type="pres">
      <dgm:prSet presAssocID="{658DFFAB-9F37-4F10-8F36-AE59ED6982A1}" presName="linearFlow" presStyleCnt="0">
        <dgm:presLayoutVars>
          <dgm:resizeHandles val="exact"/>
        </dgm:presLayoutVars>
      </dgm:prSet>
      <dgm:spPr/>
    </dgm:pt>
    <dgm:pt modelId="{7418B21D-C34A-44CA-9D37-C78A07D3E8AB}" type="pres">
      <dgm:prSet presAssocID="{F2305831-0ED1-48E4-B59F-69A22BB36ACD}" presName="node" presStyleLbl="node1" presStyleIdx="0" presStyleCnt="3">
        <dgm:presLayoutVars>
          <dgm:bulletEnabled val="1"/>
        </dgm:presLayoutVars>
      </dgm:prSet>
      <dgm:spPr/>
      <dgm:t>
        <a:bodyPr/>
        <a:lstStyle/>
        <a:p>
          <a:endParaRPr lang="en-GB"/>
        </a:p>
      </dgm:t>
    </dgm:pt>
    <dgm:pt modelId="{D13D3007-1580-463C-82F6-DDAF6748ECD9}" type="pres">
      <dgm:prSet presAssocID="{8EEFAA94-1DB8-46DD-B1D6-2B260C8D169F}" presName="sibTrans" presStyleLbl="sibTrans2D1" presStyleIdx="0" presStyleCnt="2"/>
      <dgm:spPr/>
      <dgm:t>
        <a:bodyPr/>
        <a:lstStyle/>
        <a:p>
          <a:endParaRPr lang="en-GB"/>
        </a:p>
      </dgm:t>
    </dgm:pt>
    <dgm:pt modelId="{734E3AE0-D9C8-47B3-B1BD-D57954E1E8B8}" type="pres">
      <dgm:prSet presAssocID="{8EEFAA94-1DB8-46DD-B1D6-2B260C8D169F}" presName="connectorText" presStyleLbl="sibTrans2D1" presStyleIdx="0" presStyleCnt="2"/>
      <dgm:spPr/>
      <dgm:t>
        <a:bodyPr/>
        <a:lstStyle/>
        <a:p>
          <a:endParaRPr lang="en-GB"/>
        </a:p>
      </dgm:t>
    </dgm:pt>
    <dgm:pt modelId="{F5CC628A-A547-4C16-B9DF-F7C6F2A04A66}" type="pres">
      <dgm:prSet presAssocID="{8E0167B1-8D9B-4820-BA25-51355A8A84EB}" presName="node" presStyleLbl="node1" presStyleIdx="1" presStyleCnt="3">
        <dgm:presLayoutVars>
          <dgm:bulletEnabled val="1"/>
        </dgm:presLayoutVars>
      </dgm:prSet>
      <dgm:spPr/>
      <dgm:t>
        <a:bodyPr/>
        <a:lstStyle/>
        <a:p>
          <a:endParaRPr lang="de-AT"/>
        </a:p>
      </dgm:t>
    </dgm:pt>
    <dgm:pt modelId="{E185CDC4-4C59-4E50-861C-F4FBC126F3E1}" type="pres">
      <dgm:prSet presAssocID="{C14394B3-A4C7-463A-8789-517C56D0FC0F}" presName="sibTrans" presStyleLbl="sibTrans2D1" presStyleIdx="1" presStyleCnt="2"/>
      <dgm:spPr/>
      <dgm:t>
        <a:bodyPr/>
        <a:lstStyle/>
        <a:p>
          <a:endParaRPr lang="en-GB"/>
        </a:p>
      </dgm:t>
    </dgm:pt>
    <dgm:pt modelId="{A57C9BBA-87B2-409A-94FC-F08DCED0891B}" type="pres">
      <dgm:prSet presAssocID="{C14394B3-A4C7-463A-8789-517C56D0FC0F}" presName="connectorText" presStyleLbl="sibTrans2D1" presStyleIdx="1" presStyleCnt="2"/>
      <dgm:spPr/>
      <dgm:t>
        <a:bodyPr/>
        <a:lstStyle/>
        <a:p>
          <a:endParaRPr lang="en-GB"/>
        </a:p>
      </dgm:t>
    </dgm:pt>
    <dgm:pt modelId="{831F8211-0C2F-44F9-9CCF-E03A9A403724}" type="pres">
      <dgm:prSet presAssocID="{A81AF2B1-F7D5-4D90-AC14-7FEE0E8AE69F}" presName="node" presStyleLbl="node1" presStyleIdx="2" presStyleCnt="3">
        <dgm:presLayoutVars>
          <dgm:bulletEnabled val="1"/>
        </dgm:presLayoutVars>
      </dgm:prSet>
      <dgm:spPr/>
      <dgm:t>
        <a:bodyPr/>
        <a:lstStyle/>
        <a:p>
          <a:endParaRPr lang="de-AT"/>
        </a:p>
      </dgm:t>
    </dgm:pt>
  </dgm:ptLst>
  <dgm:cxnLst>
    <dgm:cxn modelId="{612BA4A2-E40A-4375-9993-A4C0166E2701}" srcId="{658DFFAB-9F37-4F10-8F36-AE59ED6982A1}" destId="{F2305831-0ED1-48E4-B59F-69A22BB36ACD}" srcOrd="0" destOrd="0" parTransId="{349CEE88-A9EB-4945-8180-D37CA000E670}" sibTransId="{8EEFAA94-1DB8-46DD-B1D6-2B260C8D169F}"/>
    <dgm:cxn modelId="{A2F1C17C-21EF-4BCF-9FA4-0DF54314BB2E}" type="presOf" srcId="{F2305831-0ED1-48E4-B59F-69A22BB36ACD}" destId="{7418B21D-C34A-44CA-9D37-C78A07D3E8AB}" srcOrd="0" destOrd="0" presId="urn:microsoft.com/office/officeart/2005/8/layout/process2"/>
    <dgm:cxn modelId="{C8682D33-4C54-48F6-8B9B-BEB853F7DADA}" type="presOf" srcId="{C14394B3-A4C7-463A-8789-517C56D0FC0F}" destId="{A57C9BBA-87B2-409A-94FC-F08DCED0891B}" srcOrd="1" destOrd="0" presId="urn:microsoft.com/office/officeart/2005/8/layout/process2"/>
    <dgm:cxn modelId="{25633416-C8D9-4D27-911D-3DAA7444D1A6}" type="presOf" srcId="{C14394B3-A4C7-463A-8789-517C56D0FC0F}" destId="{E185CDC4-4C59-4E50-861C-F4FBC126F3E1}" srcOrd="0" destOrd="0" presId="urn:microsoft.com/office/officeart/2005/8/layout/process2"/>
    <dgm:cxn modelId="{E2B7C811-C3CB-47CA-A897-2E707A6804AE}" type="presOf" srcId="{8E0167B1-8D9B-4820-BA25-51355A8A84EB}" destId="{F5CC628A-A547-4C16-B9DF-F7C6F2A04A66}" srcOrd="0" destOrd="0" presId="urn:microsoft.com/office/officeart/2005/8/layout/process2"/>
    <dgm:cxn modelId="{4F5C6CF8-8EC1-4D6E-A9B3-3DCDB8EAC86C}" type="presOf" srcId="{8EEFAA94-1DB8-46DD-B1D6-2B260C8D169F}" destId="{D13D3007-1580-463C-82F6-DDAF6748ECD9}" srcOrd="0" destOrd="0" presId="urn:microsoft.com/office/officeart/2005/8/layout/process2"/>
    <dgm:cxn modelId="{74E84F0A-082C-4B19-99EC-95DA070D0AD5}" type="presOf" srcId="{8EEFAA94-1DB8-46DD-B1D6-2B260C8D169F}" destId="{734E3AE0-D9C8-47B3-B1BD-D57954E1E8B8}" srcOrd="1" destOrd="0" presId="urn:microsoft.com/office/officeart/2005/8/layout/process2"/>
    <dgm:cxn modelId="{915F26F6-B299-4E22-9D1F-B4E704873004}" srcId="{658DFFAB-9F37-4F10-8F36-AE59ED6982A1}" destId="{A81AF2B1-F7D5-4D90-AC14-7FEE0E8AE69F}" srcOrd="2" destOrd="0" parTransId="{4813E53A-FC33-4D19-AC9E-2E92E47DBD9B}" sibTransId="{B3833F17-E755-463B-997F-10CD97D13744}"/>
    <dgm:cxn modelId="{6E7172B5-9BBB-4F24-A617-C40E623BB9D0}" type="presOf" srcId="{A81AF2B1-F7D5-4D90-AC14-7FEE0E8AE69F}" destId="{831F8211-0C2F-44F9-9CCF-E03A9A403724}" srcOrd="0" destOrd="0" presId="urn:microsoft.com/office/officeart/2005/8/layout/process2"/>
    <dgm:cxn modelId="{C6E3D74E-ED5C-48D8-A82E-A41C1E4AB5F6}" srcId="{658DFFAB-9F37-4F10-8F36-AE59ED6982A1}" destId="{8E0167B1-8D9B-4820-BA25-51355A8A84EB}" srcOrd="1" destOrd="0" parTransId="{6731AD73-8B63-4871-8BA2-062266854E57}" sibTransId="{C14394B3-A4C7-463A-8789-517C56D0FC0F}"/>
    <dgm:cxn modelId="{D656FF78-0D92-4974-AD7F-0B8ABA202B36}" type="presOf" srcId="{658DFFAB-9F37-4F10-8F36-AE59ED6982A1}" destId="{D53E64D8-2F90-4EF2-9962-33551F87E15D}" srcOrd="0" destOrd="0" presId="urn:microsoft.com/office/officeart/2005/8/layout/process2"/>
    <dgm:cxn modelId="{00D95669-D172-4A6E-8477-EB77F77354E0}" type="presParOf" srcId="{D53E64D8-2F90-4EF2-9962-33551F87E15D}" destId="{7418B21D-C34A-44CA-9D37-C78A07D3E8AB}" srcOrd="0" destOrd="0" presId="urn:microsoft.com/office/officeart/2005/8/layout/process2"/>
    <dgm:cxn modelId="{1C9C8861-0427-4333-A0EA-A2CFCF58B11B}" type="presParOf" srcId="{D53E64D8-2F90-4EF2-9962-33551F87E15D}" destId="{D13D3007-1580-463C-82F6-DDAF6748ECD9}" srcOrd="1" destOrd="0" presId="urn:microsoft.com/office/officeart/2005/8/layout/process2"/>
    <dgm:cxn modelId="{18F61E0C-7A6F-442D-95D9-3FD4254D6C6F}" type="presParOf" srcId="{D13D3007-1580-463C-82F6-DDAF6748ECD9}" destId="{734E3AE0-D9C8-47B3-B1BD-D57954E1E8B8}" srcOrd="0" destOrd="0" presId="urn:microsoft.com/office/officeart/2005/8/layout/process2"/>
    <dgm:cxn modelId="{CB55C69F-E83B-4FCE-9C47-D3A5C53C40A1}" type="presParOf" srcId="{D53E64D8-2F90-4EF2-9962-33551F87E15D}" destId="{F5CC628A-A547-4C16-B9DF-F7C6F2A04A66}" srcOrd="2" destOrd="0" presId="urn:microsoft.com/office/officeart/2005/8/layout/process2"/>
    <dgm:cxn modelId="{533B42C1-95CF-494D-8182-AF069A163416}" type="presParOf" srcId="{D53E64D8-2F90-4EF2-9962-33551F87E15D}" destId="{E185CDC4-4C59-4E50-861C-F4FBC126F3E1}" srcOrd="3" destOrd="0" presId="urn:microsoft.com/office/officeart/2005/8/layout/process2"/>
    <dgm:cxn modelId="{03139CBC-54DD-4382-BD19-B243735D3FF4}" type="presParOf" srcId="{E185CDC4-4C59-4E50-861C-F4FBC126F3E1}" destId="{A57C9BBA-87B2-409A-94FC-F08DCED0891B}" srcOrd="0" destOrd="0" presId="urn:microsoft.com/office/officeart/2005/8/layout/process2"/>
    <dgm:cxn modelId="{12C20DD4-F46B-4E3D-9F3E-E92223263D56}" type="presParOf" srcId="{D53E64D8-2F90-4EF2-9962-33551F87E15D}" destId="{831F8211-0C2F-44F9-9CCF-E03A9A40372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8DFFAB-9F37-4F10-8F36-AE59ED6982A1}" type="doc">
      <dgm:prSet loTypeId="urn:microsoft.com/office/officeart/2005/8/layout/process2" loCatId="process" qsTypeId="urn:microsoft.com/office/officeart/2005/8/quickstyle/simple1" qsCatId="simple" csTypeId="urn:microsoft.com/office/officeart/2005/8/colors/accent3_3" csCatId="accent3" phldr="1"/>
      <dgm:spPr/>
    </dgm:pt>
    <dgm:pt modelId="{F2305831-0ED1-48E4-B59F-69A22BB36ACD}">
      <dgm:prSet phldrT="[Text]"/>
      <dgm:spPr/>
      <dgm:t>
        <a:bodyPr/>
        <a:lstStyle/>
        <a:p>
          <a:r>
            <a:rPr lang="de-AT" dirty="0" smtClean="0"/>
            <a:t>Checking goal achievement </a:t>
          </a:r>
          <a:endParaRPr lang="de-AT" dirty="0"/>
        </a:p>
      </dgm:t>
    </dgm:pt>
    <dgm:pt modelId="{349CEE88-A9EB-4945-8180-D37CA000E670}" type="parTrans" cxnId="{612BA4A2-E40A-4375-9993-A4C0166E2701}">
      <dgm:prSet/>
      <dgm:spPr/>
      <dgm:t>
        <a:bodyPr/>
        <a:lstStyle/>
        <a:p>
          <a:endParaRPr lang="de-AT"/>
        </a:p>
      </dgm:t>
    </dgm:pt>
    <dgm:pt modelId="{8EEFAA94-1DB8-46DD-B1D6-2B260C8D169F}" type="sibTrans" cxnId="{612BA4A2-E40A-4375-9993-A4C0166E2701}">
      <dgm:prSet/>
      <dgm:spPr/>
      <dgm:t>
        <a:bodyPr/>
        <a:lstStyle/>
        <a:p>
          <a:endParaRPr lang="de-AT" dirty="0"/>
        </a:p>
      </dgm:t>
    </dgm:pt>
    <dgm:pt modelId="{8E0167B1-8D9B-4820-BA25-51355A8A84EB}">
      <dgm:prSet phldrT="[Text]"/>
      <dgm:spPr/>
      <dgm:t>
        <a:bodyPr/>
        <a:lstStyle/>
        <a:p>
          <a:r>
            <a:rPr lang="de-AT" dirty="0" smtClean="0"/>
            <a:t>Checking of resources</a:t>
          </a:r>
          <a:endParaRPr lang="de-AT" dirty="0"/>
        </a:p>
      </dgm:t>
    </dgm:pt>
    <dgm:pt modelId="{6731AD73-8B63-4871-8BA2-062266854E57}" type="parTrans" cxnId="{C6E3D74E-ED5C-48D8-A82E-A41C1E4AB5F6}">
      <dgm:prSet/>
      <dgm:spPr/>
      <dgm:t>
        <a:bodyPr/>
        <a:lstStyle/>
        <a:p>
          <a:endParaRPr lang="de-AT"/>
        </a:p>
      </dgm:t>
    </dgm:pt>
    <dgm:pt modelId="{C14394B3-A4C7-463A-8789-517C56D0FC0F}" type="sibTrans" cxnId="{C6E3D74E-ED5C-48D8-A82E-A41C1E4AB5F6}">
      <dgm:prSet/>
      <dgm:spPr/>
      <dgm:t>
        <a:bodyPr/>
        <a:lstStyle/>
        <a:p>
          <a:endParaRPr lang="de-AT" dirty="0"/>
        </a:p>
      </dgm:t>
    </dgm:pt>
    <dgm:pt modelId="{A81AF2B1-F7D5-4D90-AC14-7FEE0E8AE69F}">
      <dgm:prSet phldrT="[Text]"/>
      <dgm:spPr/>
      <dgm:t>
        <a:bodyPr/>
        <a:lstStyle/>
        <a:p>
          <a:r>
            <a:rPr lang="de-AT" dirty="0" smtClean="0"/>
            <a:t>Communication</a:t>
          </a:r>
          <a:endParaRPr lang="de-AT" dirty="0"/>
        </a:p>
      </dgm:t>
    </dgm:pt>
    <dgm:pt modelId="{4813E53A-FC33-4D19-AC9E-2E92E47DBD9B}" type="parTrans" cxnId="{915F26F6-B299-4E22-9D1F-B4E704873004}">
      <dgm:prSet/>
      <dgm:spPr/>
      <dgm:t>
        <a:bodyPr/>
        <a:lstStyle/>
        <a:p>
          <a:endParaRPr lang="de-AT"/>
        </a:p>
      </dgm:t>
    </dgm:pt>
    <dgm:pt modelId="{B3833F17-E755-463B-997F-10CD97D13744}" type="sibTrans" cxnId="{915F26F6-B299-4E22-9D1F-B4E704873004}">
      <dgm:prSet/>
      <dgm:spPr/>
      <dgm:t>
        <a:bodyPr/>
        <a:lstStyle/>
        <a:p>
          <a:endParaRPr lang="de-AT"/>
        </a:p>
      </dgm:t>
    </dgm:pt>
    <dgm:pt modelId="{D53E64D8-2F90-4EF2-9962-33551F87E15D}" type="pres">
      <dgm:prSet presAssocID="{658DFFAB-9F37-4F10-8F36-AE59ED6982A1}" presName="linearFlow" presStyleCnt="0">
        <dgm:presLayoutVars>
          <dgm:resizeHandles val="exact"/>
        </dgm:presLayoutVars>
      </dgm:prSet>
      <dgm:spPr/>
    </dgm:pt>
    <dgm:pt modelId="{7418B21D-C34A-44CA-9D37-C78A07D3E8AB}" type="pres">
      <dgm:prSet presAssocID="{F2305831-0ED1-48E4-B59F-69A22BB36ACD}" presName="node" presStyleLbl="node1" presStyleIdx="0" presStyleCnt="3">
        <dgm:presLayoutVars>
          <dgm:bulletEnabled val="1"/>
        </dgm:presLayoutVars>
      </dgm:prSet>
      <dgm:spPr/>
      <dgm:t>
        <a:bodyPr/>
        <a:lstStyle/>
        <a:p>
          <a:endParaRPr lang="en-GB"/>
        </a:p>
      </dgm:t>
    </dgm:pt>
    <dgm:pt modelId="{D13D3007-1580-463C-82F6-DDAF6748ECD9}" type="pres">
      <dgm:prSet presAssocID="{8EEFAA94-1DB8-46DD-B1D6-2B260C8D169F}" presName="sibTrans" presStyleLbl="sibTrans2D1" presStyleIdx="0" presStyleCnt="2"/>
      <dgm:spPr/>
      <dgm:t>
        <a:bodyPr/>
        <a:lstStyle/>
        <a:p>
          <a:endParaRPr lang="en-GB"/>
        </a:p>
      </dgm:t>
    </dgm:pt>
    <dgm:pt modelId="{734E3AE0-D9C8-47B3-B1BD-D57954E1E8B8}" type="pres">
      <dgm:prSet presAssocID="{8EEFAA94-1DB8-46DD-B1D6-2B260C8D169F}" presName="connectorText" presStyleLbl="sibTrans2D1" presStyleIdx="0" presStyleCnt="2"/>
      <dgm:spPr/>
      <dgm:t>
        <a:bodyPr/>
        <a:lstStyle/>
        <a:p>
          <a:endParaRPr lang="en-GB"/>
        </a:p>
      </dgm:t>
    </dgm:pt>
    <dgm:pt modelId="{F5CC628A-A547-4C16-B9DF-F7C6F2A04A66}" type="pres">
      <dgm:prSet presAssocID="{8E0167B1-8D9B-4820-BA25-51355A8A84EB}" presName="node" presStyleLbl="node1" presStyleIdx="1" presStyleCnt="3">
        <dgm:presLayoutVars>
          <dgm:bulletEnabled val="1"/>
        </dgm:presLayoutVars>
      </dgm:prSet>
      <dgm:spPr/>
      <dgm:t>
        <a:bodyPr/>
        <a:lstStyle/>
        <a:p>
          <a:endParaRPr lang="de-AT"/>
        </a:p>
      </dgm:t>
    </dgm:pt>
    <dgm:pt modelId="{E185CDC4-4C59-4E50-861C-F4FBC126F3E1}" type="pres">
      <dgm:prSet presAssocID="{C14394B3-A4C7-463A-8789-517C56D0FC0F}" presName="sibTrans" presStyleLbl="sibTrans2D1" presStyleIdx="1" presStyleCnt="2"/>
      <dgm:spPr/>
      <dgm:t>
        <a:bodyPr/>
        <a:lstStyle/>
        <a:p>
          <a:endParaRPr lang="en-GB"/>
        </a:p>
      </dgm:t>
    </dgm:pt>
    <dgm:pt modelId="{A57C9BBA-87B2-409A-94FC-F08DCED0891B}" type="pres">
      <dgm:prSet presAssocID="{C14394B3-A4C7-463A-8789-517C56D0FC0F}" presName="connectorText" presStyleLbl="sibTrans2D1" presStyleIdx="1" presStyleCnt="2"/>
      <dgm:spPr/>
      <dgm:t>
        <a:bodyPr/>
        <a:lstStyle/>
        <a:p>
          <a:endParaRPr lang="en-GB"/>
        </a:p>
      </dgm:t>
    </dgm:pt>
    <dgm:pt modelId="{831F8211-0C2F-44F9-9CCF-E03A9A403724}" type="pres">
      <dgm:prSet presAssocID="{A81AF2B1-F7D5-4D90-AC14-7FEE0E8AE69F}" presName="node" presStyleLbl="node1" presStyleIdx="2" presStyleCnt="3">
        <dgm:presLayoutVars>
          <dgm:bulletEnabled val="1"/>
        </dgm:presLayoutVars>
      </dgm:prSet>
      <dgm:spPr/>
      <dgm:t>
        <a:bodyPr/>
        <a:lstStyle/>
        <a:p>
          <a:endParaRPr lang="de-AT"/>
        </a:p>
      </dgm:t>
    </dgm:pt>
  </dgm:ptLst>
  <dgm:cxnLst>
    <dgm:cxn modelId="{AFFE4476-2AC2-4C48-B946-3FDC739A2232}" type="presOf" srcId="{C14394B3-A4C7-463A-8789-517C56D0FC0F}" destId="{E185CDC4-4C59-4E50-861C-F4FBC126F3E1}" srcOrd="0" destOrd="0" presId="urn:microsoft.com/office/officeart/2005/8/layout/process2"/>
    <dgm:cxn modelId="{3E503B67-6A52-49B9-A081-B56861FCCB08}" type="presOf" srcId="{8EEFAA94-1DB8-46DD-B1D6-2B260C8D169F}" destId="{734E3AE0-D9C8-47B3-B1BD-D57954E1E8B8}" srcOrd="1" destOrd="0" presId="urn:microsoft.com/office/officeart/2005/8/layout/process2"/>
    <dgm:cxn modelId="{612BA4A2-E40A-4375-9993-A4C0166E2701}" srcId="{658DFFAB-9F37-4F10-8F36-AE59ED6982A1}" destId="{F2305831-0ED1-48E4-B59F-69A22BB36ACD}" srcOrd="0" destOrd="0" parTransId="{349CEE88-A9EB-4945-8180-D37CA000E670}" sibTransId="{8EEFAA94-1DB8-46DD-B1D6-2B260C8D169F}"/>
    <dgm:cxn modelId="{C8168236-BDBF-4AA5-BC88-379EA4DA1905}" type="presOf" srcId="{F2305831-0ED1-48E4-B59F-69A22BB36ACD}" destId="{7418B21D-C34A-44CA-9D37-C78A07D3E8AB}" srcOrd="0" destOrd="0" presId="urn:microsoft.com/office/officeart/2005/8/layout/process2"/>
    <dgm:cxn modelId="{6C398E46-2280-4E98-951C-E57875250E56}" type="presOf" srcId="{A81AF2B1-F7D5-4D90-AC14-7FEE0E8AE69F}" destId="{831F8211-0C2F-44F9-9CCF-E03A9A403724}" srcOrd="0" destOrd="0" presId="urn:microsoft.com/office/officeart/2005/8/layout/process2"/>
    <dgm:cxn modelId="{0D254512-282A-4628-B9BD-2CAA73CE2C2B}" type="presOf" srcId="{8EEFAA94-1DB8-46DD-B1D6-2B260C8D169F}" destId="{D13D3007-1580-463C-82F6-DDAF6748ECD9}" srcOrd="0" destOrd="0" presId="urn:microsoft.com/office/officeart/2005/8/layout/process2"/>
    <dgm:cxn modelId="{05A713F7-C258-485B-AF6E-4827D488B1EE}" type="presOf" srcId="{658DFFAB-9F37-4F10-8F36-AE59ED6982A1}" destId="{D53E64D8-2F90-4EF2-9962-33551F87E15D}" srcOrd="0" destOrd="0" presId="urn:microsoft.com/office/officeart/2005/8/layout/process2"/>
    <dgm:cxn modelId="{FAFE8D4C-B67D-4294-A1E2-3D04D3126A9E}" type="presOf" srcId="{C14394B3-A4C7-463A-8789-517C56D0FC0F}" destId="{A57C9BBA-87B2-409A-94FC-F08DCED0891B}" srcOrd="1" destOrd="0" presId="urn:microsoft.com/office/officeart/2005/8/layout/process2"/>
    <dgm:cxn modelId="{915F26F6-B299-4E22-9D1F-B4E704873004}" srcId="{658DFFAB-9F37-4F10-8F36-AE59ED6982A1}" destId="{A81AF2B1-F7D5-4D90-AC14-7FEE0E8AE69F}" srcOrd="2" destOrd="0" parTransId="{4813E53A-FC33-4D19-AC9E-2E92E47DBD9B}" sibTransId="{B3833F17-E755-463B-997F-10CD97D13744}"/>
    <dgm:cxn modelId="{C6E3D74E-ED5C-48D8-A82E-A41C1E4AB5F6}" srcId="{658DFFAB-9F37-4F10-8F36-AE59ED6982A1}" destId="{8E0167B1-8D9B-4820-BA25-51355A8A84EB}" srcOrd="1" destOrd="0" parTransId="{6731AD73-8B63-4871-8BA2-062266854E57}" sibTransId="{C14394B3-A4C7-463A-8789-517C56D0FC0F}"/>
    <dgm:cxn modelId="{D508BDC1-DCAA-462B-A467-C1D9B2EACF63}" type="presOf" srcId="{8E0167B1-8D9B-4820-BA25-51355A8A84EB}" destId="{F5CC628A-A547-4C16-B9DF-F7C6F2A04A66}" srcOrd="0" destOrd="0" presId="urn:microsoft.com/office/officeart/2005/8/layout/process2"/>
    <dgm:cxn modelId="{D84C6F45-2D2B-4576-89EB-645DECA74AD5}" type="presParOf" srcId="{D53E64D8-2F90-4EF2-9962-33551F87E15D}" destId="{7418B21D-C34A-44CA-9D37-C78A07D3E8AB}" srcOrd="0" destOrd="0" presId="urn:microsoft.com/office/officeart/2005/8/layout/process2"/>
    <dgm:cxn modelId="{FD6995DE-3C75-40B2-A342-C391E93E2209}" type="presParOf" srcId="{D53E64D8-2F90-4EF2-9962-33551F87E15D}" destId="{D13D3007-1580-463C-82F6-DDAF6748ECD9}" srcOrd="1" destOrd="0" presId="urn:microsoft.com/office/officeart/2005/8/layout/process2"/>
    <dgm:cxn modelId="{F78C38D8-F8C6-444D-96CA-CA4937A28CA9}" type="presParOf" srcId="{D13D3007-1580-463C-82F6-DDAF6748ECD9}" destId="{734E3AE0-D9C8-47B3-B1BD-D57954E1E8B8}" srcOrd="0" destOrd="0" presId="urn:microsoft.com/office/officeart/2005/8/layout/process2"/>
    <dgm:cxn modelId="{669F958B-0012-44CE-AF97-596BCE328C7D}" type="presParOf" srcId="{D53E64D8-2F90-4EF2-9962-33551F87E15D}" destId="{F5CC628A-A547-4C16-B9DF-F7C6F2A04A66}" srcOrd="2" destOrd="0" presId="urn:microsoft.com/office/officeart/2005/8/layout/process2"/>
    <dgm:cxn modelId="{85944CE3-784E-4A2B-80E4-A0544F27CF1C}" type="presParOf" srcId="{D53E64D8-2F90-4EF2-9962-33551F87E15D}" destId="{E185CDC4-4C59-4E50-861C-F4FBC126F3E1}" srcOrd="3" destOrd="0" presId="urn:microsoft.com/office/officeart/2005/8/layout/process2"/>
    <dgm:cxn modelId="{F3294712-A345-4FEA-B557-1B9FAB89EFC4}" type="presParOf" srcId="{E185CDC4-4C59-4E50-861C-F4FBC126F3E1}" destId="{A57C9BBA-87B2-409A-94FC-F08DCED0891B}" srcOrd="0" destOrd="0" presId="urn:microsoft.com/office/officeart/2005/8/layout/process2"/>
    <dgm:cxn modelId="{3E211C3D-9EC9-426B-8128-B3C51F4C9D52}" type="presParOf" srcId="{D53E64D8-2F90-4EF2-9962-33551F87E15D}" destId="{831F8211-0C2F-44F9-9CCF-E03A9A40372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DFF89-A26B-4DEC-9488-8EC5A7CC88CF}">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C3C28-3A10-48BD-A232-CF9F4DD4DB18}">
      <dsp:nvSpPr>
        <dsp:cNvPr id="0" name=""/>
        <dsp:cNvSpPr/>
      </dsp:nvSpPr>
      <dsp:spPr>
        <a:xfrm>
          <a:off x="264161" y="0"/>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ar-AE" sz="3100" kern="1200" dirty="0" smtClean="0"/>
            <a:t>تجهيز</a:t>
          </a:r>
          <a:endParaRPr lang="de-AT" sz="3100" kern="1200" dirty="0"/>
        </a:p>
      </dsp:txBody>
      <dsp:txXfrm>
        <a:off x="308833" y="44672"/>
        <a:ext cx="4177856" cy="825776"/>
      </dsp:txXfrm>
    </dsp:sp>
    <dsp:sp modelId="{CEB41DA7-A815-442B-AB45-31766CBC74EF}">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2">
              <a:hueOff val="1193893"/>
              <a:satOff val="-11392"/>
              <a:lumOff val="-3530"/>
              <a:alphaOff val="0"/>
            </a:schemeClr>
          </a:solidFill>
          <a:prstDash val="solid"/>
        </a:ln>
        <a:effectLst/>
      </dsp:spPr>
      <dsp:style>
        <a:lnRef idx="2">
          <a:scrgbClr r="0" g="0" b="0"/>
        </a:lnRef>
        <a:fillRef idx="1">
          <a:scrgbClr r="0" g="0" b="0"/>
        </a:fillRef>
        <a:effectRef idx="0">
          <a:scrgbClr r="0" g="0" b="0"/>
        </a:effectRef>
        <a:fontRef idx="minor"/>
      </dsp:style>
    </dsp:sp>
    <dsp:sp modelId="{05A196C5-E82F-49D5-B9A8-627E163D9C69}">
      <dsp:nvSpPr>
        <dsp:cNvPr id="0" name=""/>
        <dsp:cNvSpPr/>
      </dsp:nvSpPr>
      <dsp:spPr>
        <a:xfrm>
          <a:off x="335280" y="1422777"/>
          <a:ext cx="4267200" cy="915120"/>
        </a:xfrm>
        <a:prstGeom prst="roundRect">
          <a:avLst/>
        </a:prstGeom>
        <a:solidFill>
          <a:schemeClr val="accent2">
            <a:hueOff val="1193893"/>
            <a:satOff val="-113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ar-AE" sz="3100" kern="1200" dirty="0" smtClean="0"/>
            <a:t>ادراك</a:t>
          </a:r>
          <a:endParaRPr lang="de-AT" sz="3100" kern="1200" dirty="0"/>
        </a:p>
      </dsp:txBody>
      <dsp:txXfrm>
        <a:off x="379952" y="1467449"/>
        <a:ext cx="4177856" cy="825776"/>
      </dsp:txXfrm>
    </dsp:sp>
    <dsp:sp modelId="{80A4F50D-7CB4-4204-88EA-5E3E68B102E8}">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2">
              <a:hueOff val="2387787"/>
              <a:satOff val="-22785"/>
              <a:lumOff val="-7059"/>
              <a:alphaOff val="0"/>
            </a:schemeClr>
          </a:solidFill>
          <a:prstDash val="solid"/>
        </a:ln>
        <a:effectLst/>
      </dsp:spPr>
      <dsp:style>
        <a:lnRef idx="2">
          <a:scrgbClr r="0" g="0" b="0"/>
        </a:lnRef>
        <a:fillRef idx="1">
          <a:scrgbClr r="0" g="0" b="0"/>
        </a:fillRef>
        <a:effectRef idx="0">
          <a:scrgbClr r="0" g="0" b="0"/>
        </a:effectRef>
        <a:fontRef idx="minor"/>
      </dsp:style>
    </dsp:sp>
    <dsp:sp modelId="{DB91C374-89E9-4D75-A316-75AF5E459979}">
      <dsp:nvSpPr>
        <dsp:cNvPr id="0" name=""/>
        <dsp:cNvSpPr/>
      </dsp:nvSpPr>
      <dsp:spPr>
        <a:xfrm>
          <a:off x="304800" y="2818780"/>
          <a:ext cx="4267200" cy="915120"/>
        </a:xfrm>
        <a:prstGeom prst="roundRect">
          <a:avLst/>
        </a:prstGeom>
        <a:solidFill>
          <a:schemeClr val="accent2">
            <a:hueOff val="2387787"/>
            <a:satOff val="-227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ar-AE" sz="3100" kern="1200" dirty="0" smtClean="0"/>
            <a:t>تقييم</a:t>
          </a:r>
          <a:endParaRPr lang="de-AT" sz="3100" kern="1200" dirty="0"/>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8B21D-C34A-44CA-9D37-C78A07D3E8AB}">
      <dsp:nvSpPr>
        <dsp:cNvPr id="0" name=""/>
        <dsp:cNvSpPr/>
      </dsp:nvSpPr>
      <dsp:spPr>
        <a:xfrm>
          <a:off x="780229" y="547"/>
          <a:ext cx="1782181" cy="640649"/>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smtClean="0"/>
            <a:t>Defining goals</a:t>
          </a:r>
          <a:endParaRPr lang="en-GB" sz="1800" kern="1200" noProof="0" dirty="0"/>
        </a:p>
      </dsp:txBody>
      <dsp:txXfrm>
        <a:off x="798993" y="19311"/>
        <a:ext cx="1744653" cy="603121"/>
      </dsp:txXfrm>
    </dsp:sp>
    <dsp:sp modelId="{D13D3007-1580-463C-82F6-DDAF6748ECD9}">
      <dsp:nvSpPr>
        <dsp:cNvPr id="0" name=""/>
        <dsp:cNvSpPr/>
      </dsp:nvSpPr>
      <dsp:spPr>
        <a:xfrm rot="5400000">
          <a:off x="1551198" y="657213"/>
          <a:ext cx="240243" cy="288292"/>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84832" y="681238"/>
        <a:ext cx="172976" cy="168170"/>
      </dsp:txXfrm>
    </dsp:sp>
    <dsp:sp modelId="{F5CC628A-A547-4C16-B9DF-F7C6F2A04A66}">
      <dsp:nvSpPr>
        <dsp:cNvPr id="0" name=""/>
        <dsp:cNvSpPr/>
      </dsp:nvSpPr>
      <dsp:spPr>
        <a:xfrm>
          <a:off x="780229" y="961521"/>
          <a:ext cx="1782181" cy="640649"/>
        </a:xfrm>
        <a:prstGeom prst="roundRect">
          <a:avLst>
            <a:gd name="adj" fmla="val 10000"/>
          </a:avLst>
        </a:prstGeom>
        <a:solidFill>
          <a:schemeClr val="accent3">
            <a:shade val="80000"/>
            <a:hueOff val="72013"/>
            <a:satOff val="-3961"/>
            <a:lumOff val="71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smtClean="0"/>
            <a:t>Find partners</a:t>
          </a:r>
          <a:endParaRPr lang="en-GB" sz="1800" kern="1200" noProof="0" dirty="0"/>
        </a:p>
      </dsp:txBody>
      <dsp:txXfrm>
        <a:off x="798993" y="980285"/>
        <a:ext cx="1744653" cy="603121"/>
      </dsp:txXfrm>
    </dsp:sp>
    <dsp:sp modelId="{E185CDC4-4C59-4E50-861C-F4FBC126F3E1}">
      <dsp:nvSpPr>
        <dsp:cNvPr id="0" name=""/>
        <dsp:cNvSpPr/>
      </dsp:nvSpPr>
      <dsp:spPr>
        <a:xfrm rot="5400000">
          <a:off x="1551198" y="1618186"/>
          <a:ext cx="240243" cy="288292"/>
        </a:xfrm>
        <a:prstGeom prst="rightArrow">
          <a:avLst>
            <a:gd name="adj1" fmla="val 60000"/>
            <a:gd name="adj2" fmla="val 50000"/>
          </a:avLst>
        </a:prstGeom>
        <a:solidFill>
          <a:schemeClr val="accent3">
            <a:shade val="90000"/>
            <a:hueOff val="96009"/>
            <a:satOff val="-5187"/>
            <a:lumOff val="8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84832" y="1642211"/>
        <a:ext cx="172976" cy="168170"/>
      </dsp:txXfrm>
    </dsp:sp>
    <dsp:sp modelId="{831F8211-0C2F-44F9-9CCF-E03A9A403724}">
      <dsp:nvSpPr>
        <dsp:cNvPr id="0" name=""/>
        <dsp:cNvSpPr/>
      </dsp:nvSpPr>
      <dsp:spPr>
        <a:xfrm>
          <a:off x="780229" y="1922495"/>
          <a:ext cx="1782181" cy="640649"/>
        </a:xfrm>
        <a:prstGeom prst="roundRect">
          <a:avLst>
            <a:gd name="adj" fmla="val 10000"/>
          </a:avLst>
        </a:prstGeom>
        <a:solidFill>
          <a:schemeClr val="accent3">
            <a:shade val="80000"/>
            <a:hueOff val="144025"/>
            <a:satOff val="-7922"/>
            <a:lumOff val="14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smtClean="0"/>
            <a:t>Define activities</a:t>
          </a:r>
          <a:endParaRPr lang="en-GB" sz="1800" kern="1200" noProof="0" dirty="0"/>
        </a:p>
      </dsp:txBody>
      <dsp:txXfrm>
        <a:off x="798993" y="1941259"/>
        <a:ext cx="1744653" cy="603121"/>
      </dsp:txXfrm>
    </dsp:sp>
    <dsp:sp modelId="{14C161E0-C83A-4959-8FDF-2AA8F46A27A2}">
      <dsp:nvSpPr>
        <dsp:cNvPr id="0" name=""/>
        <dsp:cNvSpPr/>
      </dsp:nvSpPr>
      <dsp:spPr>
        <a:xfrm rot="5400000">
          <a:off x="1551198" y="2579160"/>
          <a:ext cx="240243" cy="288292"/>
        </a:xfrm>
        <a:prstGeom prst="rightArrow">
          <a:avLst>
            <a:gd name="adj1" fmla="val 60000"/>
            <a:gd name="adj2" fmla="val 50000"/>
          </a:avLst>
        </a:prstGeom>
        <a:solidFill>
          <a:schemeClr val="accent3">
            <a:shade val="90000"/>
            <a:hueOff val="192017"/>
            <a:satOff val="-10375"/>
            <a:lumOff val="173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84832" y="2603185"/>
        <a:ext cx="172976" cy="168170"/>
      </dsp:txXfrm>
    </dsp:sp>
    <dsp:sp modelId="{0F7C4EA2-FB35-4D15-998C-6B659B221EB5}">
      <dsp:nvSpPr>
        <dsp:cNvPr id="0" name=""/>
        <dsp:cNvSpPr/>
      </dsp:nvSpPr>
      <dsp:spPr>
        <a:xfrm>
          <a:off x="780229" y="2883469"/>
          <a:ext cx="1782181" cy="640649"/>
        </a:xfrm>
        <a:prstGeom prst="roundRect">
          <a:avLst>
            <a:gd name="adj" fmla="val 10000"/>
          </a:avLst>
        </a:prstGeom>
        <a:solidFill>
          <a:schemeClr val="accent3">
            <a:shade val="80000"/>
            <a:hueOff val="216038"/>
            <a:satOff val="-11882"/>
            <a:lumOff val="21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smtClean="0"/>
            <a:t>Resources</a:t>
          </a:r>
          <a:endParaRPr lang="en-GB" sz="1800" kern="1200" noProof="0" dirty="0"/>
        </a:p>
      </dsp:txBody>
      <dsp:txXfrm>
        <a:off x="798993" y="2902233"/>
        <a:ext cx="1744653" cy="603121"/>
      </dsp:txXfrm>
    </dsp:sp>
    <dsp:sp modelId="{F73DB8A3-B30E-4EB5-9779-6ABF5F05FB67}">
      <dsp:nvSpPr>
        <dsp:cNvPr id="0" name=""/>
        <dsp:cNvSpPr/>
      </dsp:nvSpPr>
      <dsp:spPr>
        <a:xfrm rot="5400000">
          <a:off x="1551198" y="3540134"/>
          <a:ext cx="240243" cy="288292"/>
        </a:xfrm>
        <a:prstGeom prst="rightArrow">
          <a:avLst>
            <a:gd name="adj1" fmla="val 60000"/>
            <a:gd name="adj2" fmla="val 50000"/>
          </a:avLst>
        </a:prstGeom>
        <a:solidFill>
          <a:schemeClr val="accent3">
            <a:shade val="90000"/>
            <a:hueOff val="288026"/>
            <a:satOff val="-15562"/>
            <a:lumOff val="260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noProof="0" dirty="0"/>
        </a:p>
      </dsp:txBody>
      <dsp:txXfrm rot="-5400000">
        <a:off x="1584832" y="3564159"/>
        <a:ext cx="172976" cy="168170"/>
      </dsp:txXfrm>
    </dsp:sp>
    <dsp:sp modelId="{C34A88DD-2FBC-42A0-8BD0-D9FC3605C7DB}">
      <dsp:nvSpPr>
        <dsp:cNvPr id="0" name=""/>
        <dsp:cNvSpPr/>
      </dsp:nvSpPr>
      <dsp:spPr>
        <a:xfrm>
          <a:off x="780229" y="3844443"/>
          <a:ext cx="1782181" cy="640649"/>
        </a:xfrm>
        <a:prstGeom prst="roundRect">
          <a:avLst>
            <a:gd name="adj" fmla="val 10000"/>
          </a:avLst>
        </a:prstGeom>
        <a:solidFill>
          <a:schemeClr val="accent3">
            <a:shade val="80000"/>
            <a:hueOff val="288051"/>
            <a:satOff val="-15843"/>
            <a:lumOff val="28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smtClean="0"/>
            <a:t>Communication</a:t>
          </a:r>
          <a:endParaRPr lang="en-GB" sz="1800" kern="1200" noProof="0" dirty="0"/>
        </a:p>
      </dsp:txBody>
      <dsp:txXfrm>
        <a:off x="798993" y="3863207"/>
        <a:ext cx="1744653" cy="603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8B21D-C34A-44CA-9D37-C78A07D3E8AB}">
      <dsp:nvSpPr>
        <dsp:cNvPr id="0" name=""/>
        <dsp:cNvSpPr/>
      </dsp:nvSpPr>
      <dsp:spPr>
        <a:xfrm>
          <a:off x="474090" y="0"/>
          <a:ext cx="2018538" cy="1121410"/>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Planning</a:t>
          </a:r>
          <a:endParaRPr lang="de-AT" sz="2000" kern="1200" dirty="0"/>
        </a:p>
      </dsp:txBody>
      <dsp:txXfrm>
        <a:off x="506935" y="32845"/>
        <a:ext cx="1952848" cy="1055720"/>
      </dsp:txXfrm>
    </dsp:sp>
    <dsp:sp modelId="{D13D3007-1580-463C-82F6-DDAF6748ECD9}">
      <dsp:nvSpPr>
        <dsp:cNvPr id="0" name=""/>
        <dsp:cNvSpPr/>
      </dsp:nvSpPr>
      <dsp:spPr>
        <a:xfrm rot="5400000">
          <a:off x="1273095" y="1149445"/>
          <a:ext cx="420528" cy="50463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AT" sz="1600" kern="1200" dirty="0"/>
        </a:p>
      </dsp:txBody>
      <dsp:txXfrm rot="-5400000">
        <a:off x="1331969" y="1191498"/>
        <a:ext cx="302780" cy="294370"/>
      </dsp:txXfrm>
    </dsp:sp>
    <dsp:sp modelId="{F5CC628A-A547-4C16-B9DF-F7C6F2A04A66}">
      <dsp:nvSpPr>
        <dsp:cNvPr id="0" name=""/>
        <dsp:cNvSpPr/>
      </dsp:nvSpPr>
      <dsp:spPr>
        <a:xfrm>
          <a:off x="474090" y="1682115"/>
          <a:ext cx="2018538" cy="1121410"/>
        </a:xfrm>
        <a:prstGeom prst="roundRect">
          <a:avLst>
            <a:gd name="adj" fmla="val 10000"/>
          </a:avLst>
        </a:prstGeom>
        <a:solidFill>
          <a:schemeClr val="accent3">
            <a:shade val="80000"/>
            <a:hueOff val="144025"/>
            <a:satOff val="-7922"/>
            <a:lumOff val="14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Self-evaluation and reflection</a:t>
          </a:r>
          <a:endParaRPr lang="de-AT" sz="2000" kern="1200" dirty="0"/>
        </a:p>
      </dsp:txBody>
      <dsp:txXfrm>
        <a:off x="506935" y="1714960"/>
        <a:ext cx="1952848" cy="1055720"/>
      </dsp:txXfrm>
    </dsp:sp>
    <dsp:sp modelId="{E185CDC4-4C59-4E50-861C-F4FBC126F3E1}">
      <dsp:nvSpPr>
        <dsp:cNvPr id="0" name=""/>
        <dsp:cNvSpPr/>
      </dsp:nvSpPr>
      <dsp:spPr>
        <a:xfrm rot="5400000">
          <a:off x="1273095" y="2831560"/>
          <a:ext cx="420528" cy="504634"/>
        </a:xfrm>
        <a:prstGeom prst="rightArrow">
          <a:avLst>
            <a:gd name="adj1" fmla="val 60000"/>
            <a:gd name="adj2" fmla="val 50000"/>
          </a:avLst>
        </a:prstGeom>
        <a:solidFill>
          <a:schemeClr val="accent3">
            <a:shade val="90000"/>
            <a:hueOff val="288026"/>
            <a:satOff val="-15562"/>
            <a:lumOff val="260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AT" sz="1600" kern="1200" dirty="0"/>
        </a:p>
      </dsp:txBody>
      <dsp:txXfrm rot="-5400000">
        <a:off x="1331969" y="2873613"/>
        <a:ext cx="302780" cy="294370"/>
      </dsp:txXfrm>
    </dsp:sp>
    <dsp:sp modelId="{831F8211-0C2F-44F9-9CCF-E03A9A403724}">
      <dsp:nvSpPr>
        <dsp:cNvPr id="0" name=""/>
        <dsp:cNvSpPr/>
      </dsp:nvSpPr>
      <dsp:spPr>
        <a:xfrm>
          <a:off x="474090" y="3364230"/>
          <a:ext cx="2018538" cy="1121410"/>
        </a:xfrm>
        <a:prstGeom prst="roundRect">
          <a:avLst>
            <a:gd name="adj" fmla="val 10000"/>
          </a:avLst>
        </a:prstGeom>
        <a:solidFill>
          <a:schemeClr val="accent3">
            <a:shade val="80000"/>
            <a:hueOff val="288051"/>
            <a:satOff val="-15843"/>
            <a:lumOff val="28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Communication</a:t>
          </a:r>
          <a:endParaRPr lang="de-AT" sz="2000" kern="1200" dirty="0"/>
        </a:p>
      </dsp:txBody>
      <dsp:txXfrm>
        <a:off x="506935" y="3397075"/>
        <a:ext cx="1952848" cy="1055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8B21D-C34A-44CA-9D37-C78A07D3E8AB}">
      <dsp:nvSpPr>
        <dsp:cNvPr id="0" name=""/>
        <dsp:cNvSpPr/>
      </dsp:nvSpPr>
      <dsp:spPr>
        <a:xfrm>
          <a:off x="418050" y="0"/>
          <a:ext cx="2018538" cy="1121410"/>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Checking goal achievement </a:t>
          </a:r>
          <a:endParaRPr lang="de-AT" sz="2000" kern="1200" dirty="0"/>
        </a:p>
      </dsp:txBody>
      <dsp:txXfrm>
        <a:off x="450895" y="32845"/>
        <a:ext cx="1952848" cy="1055720"/>
      </dsp:txXfrm>
    </dsp:sp>
    <dsp:sp modelId="{D13D3007-1580-463C-82F6-DDAF6748ECD9}">
      <dsp:nvSpPr>
        <dsp:cNvPr id="0" name=""/>
        <dsp:cNvSpPr/>
      </dsp:nvSpPr>
      <dsp:spPr>
        <a:xfrm rot="5400000">
          <a:off x="1217055" y="1149445"/>
          <a:ext cx="420528" cy="504634"/>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AT" sz="1600" kern="1200" dirty="0"/>
        </a:p>
      </dsp:txBody>
      <dsp:txXfrm rot="-5400000">
        <a:off x="1275929" y="1191498"/>
        <a:ext cx="302780" cy="294370"/>
      </dsp:txXfrm>
    </dsp:sp>
    <dsp:sp modelId="{F5CC628A-A547-4C16-B9DF-F7C6F2A04A66}">
      <dsp:nvSpPr>
        <dsp:cNvPr id="0" name=""/>
        <dsp:cNvSpPr/>
      </dsp:nvSpPr>
      <dsp:spPr>
        <a:xfrm>
          <a:off x="418050" y="1682115"/>
          <a:ext cx="2018538" cy="1121410"/>
        </a:xfrm>
        <a:prstGeom prst="roundRect">
          <a:avLst>
            <a:gd name="adj" fmla="val 10000"/>
          </a:avLst>
        </a:prstGeom>
        <a:solidFill>
          <a:schemeClr val="accent3">
            <a:shade val="80000"/>
            <a:hueOff val="144025"/>
            <a:satOff val="-7922"/>
            <a:lumOff val="142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Checking of resources</a:t>
          </a:r>
          <a:endParaRPr lang="de-AT" sz="2000" kern="1200" dirty="0"/>
        </a:p>
      </dsp:txBody>
      <dsp:txXfrm>
        <a:off x="450895" y="1714960"/>
        <a:ext cx="1952848" cy="1055720"/>
      </dsp:txXfrm>
    </dsp:sp>
    <dsp:sp modelId="{E185CDC4-4C59-4E50-861C-F4FBC126F3E1}">
      <dsp:nvSpPr>
        <dsp:cNvPr id="0" name=""/>
        <dsp:cNvSpPr/>
      </dsp:nvSpPr>
      <dsp:spPr>
        <a:xfrm rot="5400000">
          <a:off x="1217055" y="2831560"/>
          <a:ext cx="420528" cy="504634"/>
        </a:xfrm>
        <a:prstGeom prst="rightArrow">
          <a:avLst>
            <a:gd name="adj1" fmla="val 60000"/>
            <a:gd name="adj2" fmla="val 50000"/>
          </a:avLst>
        </a:prstGeom>
        <a:solidFill>
          <a:schemeClr val="accent3">
            <a:shade val="90000"/>
            <a:hueOff val="288026"/>
            <a:satOff val="-15562"/>
            <a:lumOff val="260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AT" sz="1600" kern="1200" dirty="0"/>
        </a:p>
      </dsp:txBody>
      <dsp:txXfrm rot="-5400000">
        <a:off x="1275929" y="2873613"/>
        <a:ext cx="302780" cy="294370"/>
      </dsp:txXfrm>
    </dsp:sp>
    <dsp:sp modelId="{831F8211-0C2F-44F9-9CCF-E03A9A403724}">
      <dsp:nvSpPr>
        <dsp:cNvPr id="0" name=""/>
        <dsp:cNvSpPr/>
      </dsp:nvSpPr>
      <dsp:spPr>
        <a:xfrm>
          <a:off x="418050" y="3364230"/>
          <a:ext cx="2018538" cy="1121410"/>
        </a:xfrm>
        <a:prstGeom prst="roundRect">
          <a:avLst>
            <a:gd name="adj" fmla="val 10000"/>
          </a:avLst>
        </a:prstGeom>
        <a:solidFill>
          <a:schemeClr val="accent3">
            <a:shade val="80000"/>
            <a:hueOff val="288051"/>
            <a:satOff val="-15843"/>
            <a:lumOff val="284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AT" sz="2000" kern="1200" dirty="0" smtClean="0"/>
            <a:t>Communication</a:t>
          </a:r>
          <a:endParaRPr lang="de-AT" sz="2000" kern="1200" dirty="0"/>
        </a:p>
      </dsp:txBody>
      <dsp:txXfrm>
        <a:off x="450895" y="3397075"/>
        <a:ext cx="1952848" cy="10557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يوضح هذا المورد أهمية تماسك المجتمع وكيف يمكن تقويته. الأحداث المشتركة تعزز هذا التماسك ويمكن أن توفر منصة لنشر المعلومات الهامة والدعوة إلى أغراض مجتمعية محددة. في هذا العرض سوف تتعلم كيف تخطط مثل هذا الحدث ، وما يجب مراعاته وكيف يمكن تنفيذه بشكل مناسب</a:t>
            </a:r>
            <a:r>
              <a:rPr lang="en-US" sz="1100" kern="1200" dirty="0" smtClean="0">
                <a:solidFill>
                  <a:schemeClr val="tx1"/>
                </a:solidFill>
                <a:effectLst/>
                <a:latin typeface="+mn-lt"/>
                <a:ea typeface="+mn-ea"/>
                <a:cs typeface="+mn-cs"/>
              </a:rPr>
              <a:t>.</a:t>
            </a:r>
            <a:endParaRPr lang="en-GB" noProof="0"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FontTx/>
              <a:buNone/>
            </a:pPr>
            <a:r>
              <a:rPr lang="ar-SA" sz="1100" kern="1200" dirty="0" smtClean="0">
                <a:solidFill>
                  <a:schemeClr val="tx1"/>
                </a:solidFill>
                <a:effectLst/>
                <a:latin typeface="+mn-lt"/>
                <a:ea typeface="+mn-ea"/>
                <a:cs typeface="+mn-cs"/>
              </a:rPr>
              <a:t>إذا التزمنا بمثال فاطمة ، سترى هنا بعض الأنشطة والخطط التي يتعين عليها النظر فيها من أجل تنفيذ الحدث بنجاح</a:t>
            </a:r>
            <a:r>
              <a:rPr lang="en-US" sz="1100" kern="1200" dirty="0" smtClean="0">
                <a:solidFill>
                  <a:schemeClr val="tx1"/>
                </a:solidFill>
                <a:effectLst/>
                <a:latin typeface="+mn-lt"/>
                <a:ea typeface="+mn-ea"/>
                <a:cs typeface="+mn-cs"/>
              </a:rPr>
              <a:t>.</a:t>
            </a:r>
          </a:p>
          <a:p>
            <a:pPr>
              <a:buFontTx/>
              <a:buNone/>
            </a:pPr>
            <a:endParaRPr lang="en-US" sz="1100" kern="1200" dirty="0" smtClean="0">
              <a:solidFill>
                <a:schemeClr val="tx1"/>
              </a:solidFill>
              <a:effectLst/>
              <a:latin typeface="+mn-lt"/>
              <a:ea typeface="+mn-ea"/>
              <a:cs typeface="+mn-cs"/>
            </a:endParaRPr>
          </a:p>
          <a:p>
            <a:pPr>
              <a:buFontTx/>
              <a:buNone/>
            </a:pPr>
            <a:r>
              <a:rPr lang="ar-SA" sz="1100" kern="1200" dirty="0" smtClean="0">
                <a:solidFill>
                  <a:schemeClr val="tx1"/>
                </a:solidFill>
                <a:effectLst/>
                <a:latin typeface="+mn-lt"/>
                <a:ea typeface="+mn-ea"/>
                <a:cs typeface="+mn-cs"/>
              </a:rPr>
              <a:t>هدفها الرئيسي هو إنشاء دورة رعاية الطفل. من أجل تعزيز فكرتها ، تخطط وتهيئ وتجري حدثًا في غرفة يقدمها مركز المجتمع</a:t>
            </a:r>
            <a:r>
              <a:rPr lang="en-US" sz="1100" kern="1200" dirty="0" smtClean="0">
                <a:solidFill>
                  <a:schemeClr val="tx1"/>
                </a:solidFill>
                <a:effectLst/>
                <a:latin typeface="+mn-lt"/>
                <a:ea typeface="+mn-ea"/>
                <a:cs typeface="+mn-cs"/>
              </a:rPr>
              <a:t>.</a:t>
            </a:r>
          </a:p>
          <a:p>
            <a:pPr>
              <a:buFontTx/>
              <a:buNone/>
            </a:pPr>
            <a:endParaRPr lang="en-US" sz="1100" kern="1200" dirty="0" smtClean="0">
              <a:solidFill>
                <a:schemeClr val="tx1"/>
              </a:solidFill>
              <a:effectLst/>
              <a:latin typeface="+mn-lt"/>
              <a:ea typeface="+mn-ea"/>
              <a:cs typeface="+mn-cs"/>
            </a:endParaRPr>
          </a:p>
          <a:p>
            <a:pPr>
              <a:buFontTx/>
              <a:buNone/>
            </a:pPr>
            <a:r>
              <a:rPr lang="ar-SA" sz="1100" kern="1200" dirty="0" smtClean="0">
                <a:solidFill>
                  <a:schemeClr val="tx1"/>
                </a:solidFill>
                <a:effectLst/>
                <a:latin typeface="+mn-lt"/>
                <a:ea typeface="+mn-ea"/>
                <a:cs typeface="+mn-cs"/>
              </a:rPr>
              <a:t>وهذا يعني أن الأشخاص الذين يشاركون في مشروعها هم أشخاص يعملون في مركز المجتمع ، ولكن أيضًا أمهات أو أصدقاء آخرين وأفراد عائلات يمكنهم دعمها ، أي بمساعدة أو إعداد طعام لهذا الحدث</a:t>
            </a:r>
            <a:r>
              <a:rPr lang="en-US" sz="1100" kern="1200" dirty="0" smtClean="0">
                <a:solidFill>
                  <a:schemeClr val="tx1"/>
                </a:solidFill>
                <a:effectLst/>
                <a:latin typeface="+mn-lt"/>
                <a:ea typeface="+mn-ea"/>
                <a:cs typeface="+mn-cs"/>
              </a:rPr>
              <a:t>.</a:t>
            </a:r>
          </a:p>
          <a:p>
            <a:pPr>
              <a:buFontTx/>
              <a:buNone/>
            </a:pPr>
            <a:endParaRPr lang="en-US" sz="1100" kern="1200" dirty="0" smtClean="0">
              <a:solidFill>
                <a:schemeClr val="tx1"/>
              </a:solidFill>
              <a:effectLst/>
              <a:latin typeface="+mn-lt"/>
              <a:ea typeface="+mn-ea"/>
              <a:cs typeface="+mn-cs"/>
            </a:endParaRPr>
          </a:p>
          <a:p>
            <a:pPr>
              <a:buFontTx/>
              <a:buNone/>
            </a:pPr>
            <a:r>
              <a:rPr lang="ar-SA" sz="1100" kern="1200" dirty="0" smtClean="0">
                <a:solidFill>
                  <a:schemeClr val="tx1"/>
                </a:solidFill>
                <a:effectLst/>
                <a:latin typeface="+mn-lt"/>
                <a:ea typeface="+mn-ea"/>
                <a:cs typeface="+mn-cs"/>
              </a:rPr>
              <a:t>لحسن الحظ ، وجدت فاطمة بالفعل موقعًا مناسبًا لحدثها الذي يمكنها استخدامه مجانًا لمدة ساعتين تقريبًا. تتضمن الأنشطة الأخرى العثور على تاريخ ووقت مناسب لأمهات أخرى لديهن أطفال صغار ولأفراد من مركز المجتمع. وهي تخطط للاتصال بصديقتها الطيبة لدعمها مع المنظمة والاتصال بالأمهات الأخريات. كما أنها تخلق نشرة متاحة في المركز. يعمل شقيق زوجها في مخبز ويرغب في دعمها في إعداد الوجبات الخفيفة. تخطّط فاطمة لعملية الحدث ، وتعدّ عرضًا موجزًا ​​بالمعلومات ذات الصلة ، وتنشئ مجموعة على وسائل التواصل الاجتماعي وتُشرك النساء للتوقيع في قائمة جهات الاتصال</a:t>
            </a:r>
            <a:r>
              <a:rPr lang="en-US" sz="1100" kern="1200" dirty="0" smtClean="0">
                <a:solidFill>
                  <a:schemeClr val="tx1"/>
                </a:solidFill>
                <a:effectLst/>
                <a:latin typeface="+mn-lt"/>
                <a:ea typeface="+mn-ea"/>
                <a:cs typeface="+mn-cs"/>
              </a:rPr>
              <a:t>.</a:t>
            </a:r>
          </a:p>
          <a:p>
            <a:pPr>
              <a:buFontTx/>
              <a:buNone/>
            </a:pPr>
            <a:endParaRPr lang="en-US" sz="1100" kern="1200" dirty="0" smtClean="0">
              <a:solidFill>
                <a:schemeClr val="tx1"/>
              </a:solidFill>
              <a:effectLst/>
              <a:latin typeface="+mn-lt"/>
              <a:ea typeface="+mn-ea"/>
              <a:cs typeface="+mn-cs"/>
            </a:endParaRPr>
          </a:p>
          <a:p>
            <a:pPr>
              <a:buFontTx/>
              <a:buNone/>
            </a:pPr>
            <a:r>
              <a:rPr lang="ar-SA" sz="1100" kern="1200" dirty="0" smtClean="0">
                <a:solidFill>
                  <a:schemeClr val="tx1"/>
                </a:solidFill>
                <a:effectLst/>
                <a:latin typeface="+mn-lt"/>
                <a:ea typeface="+mn-ea"/>
                <a:cs typeface="+mn-cs"/>
              </a:rPr>
              <a:t>وهي تلاحظ الموارد التي تحتاج إليها: المرافق ، وأجهزة الكمبيوتر ، والوصول إلى الإنترنت ، والورق ، والعرض التقديمي ، والوجبات الخفيفة والمرطبات. يتم توفير المرطبات الباردة من قبل المركز ، لكنها يجب أن تشتري القهوة والشاي والمكونات للوجبات الخفيفة من مالها الخاص</a:t>
            </a:r>
            <a:r>
              <a:rPr lang="en-US" sz="1100" kern="1200" dirty="0" smtClean="0">
                <a:solidFill>
                  <a:schemeClr val="tx1"/>
                </a:solidFill>
                <a:effectLst/>
                <a:latin typeface="+mn-lt"/>
                <a:ea typeface="+mn-ea"/>
                <a:cs typeface="+mn-cs"/>
              </a:rPr>
              <a:t>.</a:t>
            </a:r>
          </a:p>
          <a:p>
            <a:pPr>
              <a:buFontTx/>
              <a:buNone/>
            </a:pPr>
            <a:endParaRPr lang="en-US" sz="1100" kern="1200" dirty="0" smtClean="0">
              <a:solidFill>
                <a:schemeClr val="tx1"/>
              </a:solidFill>
              <a:effectLst/>
              <a:latin typeface="+mn-lt"/>
              <a:ea typeface="+mn-ea"/>
              <a:cs typeface="+mn-cs"/>
            </a:endParaRPr>
          </a:p>
          <a:p>
            <a:pPr>
              <a:buFontTx/>
              <a:buNone/>
            </a:pPr>
            <a:r>
              <a:rPr lang="ar-SA" sz="1100" kern="1200" dirty="0" smtClean="0">
                <a:solidFill>
                  <a:schemeClr val="tx1"/>
                </a:solidFill>
                <a:effectLst/>
                <a:latin typeface="+mn-lt"/>
                <a:ea typeface="+mn-ea"/>
                <a:cs typeface="+mn-cs"/>
              </a:rPr>
              <a:t>تتواصل فاطمة بشكل منتظم مع أشخاص من مركز المجتمع المحلي ، وصديقها وأفراد عائلتها في مواعيد محدّثة أو إعادة جدولة أو أحداث غير متوقّعة</a:t>
            </a:r>
            <a:r>
              <a:rPr lang="en-US" sz="1100" kern="1200" dirty="0" smtClean="0">
                <a:solidFill>
                  <a:schemeClr val="tx1"/>
                </a:solidFill>
                <a:effectLst/>
                <a:latin typeface="+mn-lt"/>
                <a:ea typeface="+mn-ea"/>
                <a:cs typeface="+mn-cs"/>
              </a:rPr>
              <a:t>.</a:t>
            </a:r>
          </a:p>
          <a:p>
            <a:pPr>
              <a:buFontTx/>
              <a:buNone/>
            </a:pPr>
            <a:endParaRPr lang="en-US" sz="1100" kern="1200" dirty="0" smtClean="0">
              <a:solidFill>
                <a:schemeClr val="tx1"/>
              </a:solidFill>
              <a:effectLst/>
              <a:latin typeface="+mn-lt"/>
              <a:ea typeface="+mn-ea"/>
              <a:cs typeface="+mn-cs"/>
            </a:endParaRPr>
          </a:p>
          <a:p>
            <a:pPr>
              <a:buFontTx/>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856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بداية من المعلومات التي تلقيتها حتى الآن ، يرجى استخدام هذا القالب لتخطيط وتنظيم جميع الأنشطة اللازمة لتنفيذ مشروع الحدث الخاص بك. اجتمع مع شريك أو اعمل بشكل فردي وحاول ملء النموذج. حاول أن تراها بعد ذلك مع شخص من ذوي الخبرة في تخطيط الحدث لتلقي ردود الفعل</a:t>
            </a:r>
            <a:r>
              <a:rPr lang="en-US" sz="1100" kern="1200" dirty="0" smtClean="0">
                <a:solidFill>
                  <a:schemeClr val="tx1"/>
                </a:solidFill>
                <a:effectLst/>
                <a:latin typeface="+mn-lt"/>
                <a:ea typeface="+mn-ea"/>
                <a:cs typeface="+mn-cs"/>
              </a:rPr>
              <a:t>. </a:t>
            </a:r>
            <a:r>
              <a:rPr lang="ar-SA" sz="1100" kern="1200" dirty="0" smtClean="0">
                <a:solidFill>
                  <a:schemeClr val="tx1"/>
                </a:solidFill>
                <a:effectLst/>
                <a:latin typeface="+mn-lt"/>
                <a:ea typeface="+mn-ea"/>
                <a:cs typeface="+mn-cs"/>
              </a:rPr>
              <a:t>حظا طيبا وفقك الله</a:t>
            </a:r>
            <a:r>
              <a:rPr lang="en-US" sz="1100" kern="1200" dirty="0" smtClean="0">
                <a:solidFill>
                  <a:schemeClr val="tx1"/>
                </a:solidFill>
                <a:effectLst/>
                <a:latin typeface="+mn-lt"/>
                <a:ea typeface="+mn-ea"/>
                <a:cs typeface="+mn-cs"/>
              </a:rPr>
              <a:t>!</a:t>
            </a: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251"/>
          <p:cNvSpPr>
            <a:spLocks noGrp="1" noRot="1" noChangeAspect="1" noTextEdit="1"/>
          </p:cNvSpPr>
          <p:nvPr>
            <p:ph type="sldImg" idx="2"/>
          </p:nvPr>
        </p:nvSpPr>
        <p:spPr>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headEnd/>
            <a:tailEnd/>
          </a:ln>
        </p:spPr>
      </p:sp>
      <p:sp>
        <p:nvSpPr>
          <p:cNvPr id="34818" name="Shape 25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buFontTx/>
              <a:buNone/>
            </a:pPr>
            <a:endParaRPr lang="en-US" altLang="en-US" smtClean="0"/>
          </a:p>
        </p:txBody>
      </p:sp>
    </p:spTree>
    <p:extLst>
      <p:ext uri="{BB962C8B-B14F-4D97-AF65-F5344CB8AC3E}">
        <p14:creationId xmlns:p14="http://schemas.microsoft.com/office/powerpoint/2010/main" val="132504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ar-SA" sz="1100" kern="1200" dirty="0" smtClean="0">
                <a:solidFill>
                  <a:schemeClr val="tx1"/>
                </a:solidFill>
                <a:effectLst/>
                <a:latin typeface="+mn-lt"/>
                <a:ea typeface="+mn-ea"/>
                <a:cs typeface="+mn-cs"/>
              </a:rPr>
              <a:t>في هذه المحاضرة ، سيتم تعريفك ب</a:t>
            </a:r>
            <a:r>
              <a:rPr lang="ar-JO" sz="1100" kern="1200" dirty="0" smtClean="0">
                <a:solidFill>
                  <a:schemeClr val="tx1"/>
                </a:solidFill>
                <a:effectLst/>
                <a:latin typeface="+mn-lt"/>
                <a:ea typeface="+mn-ea"/>
                <a:cs typeface="+mn-cs"/>
              </a:rPr>
              <a:t>م</a:t>
            </a:r>
            <a:r>
              <a:rPr lang="ar-SA" sz="1100" kern="1200" dirty="0" smtClean="0">
                <a:solidFill>
                  <a:schemeClr val="tx1"/>
                </a:solidFill>
                <a:effectLst/>
                <a:latin typeface="+mn-lt"/>
                <a:ea typeface="+mn-ea"/>
                <a:cs typeface="+mn-cs"/>
              </a:rPr>
              <a:t>نهج لدعمك إذا كنت مهتمًا بتنفيذ حدث في مجتمعك. باستخدام منهج منظم ، سوف تتعلم ما تحتاج إليه لجمع الناس للاحتفال ، أو تبادل خبراتهم ، أو مساعدة بعضهم البعض في بعض القضايا التي يتعين على المجتمعات مواجهتها</a:t>
            </a:r>
            <a:endParaRPr lang="en-GB" noProof="0" dirty="0"/>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للتقديم ، يرجى التفكير في حدث مناسب لمجتمعك ويمكنك تحقيقه أيضًا. قد تساعدك الأسئلة التالية في هذه العملية.</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أي نوع من الأحداث يمكن أن يكون؟ ربما حدث المعلومات ، والرحلات ، والشبكات ، والترفيه أو النشاط الرياضي؟</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ما هو الموضوع المثير للاهتمام أو ذي الصلة لمجتمعك؟</a:t>
            </a:r>
            <a:endParaRPr lang="en-US" sz="1100" kern="1200" dirty="0" smtClean="0">
              <a:solidFill>
                <a:schemeClr val="tx1"/>
              </a:solidFill>
              <a:effectLst/>
              <a:latin typeface="+mn-lt"/>
              <a:ea typeface="+mn-ea"/>
              <a:cs typeface="+mn-cs"/>
            </a:endParaRPr>
          </a:p>
          <a:p>
            <a:pPr rtl="1"/>
            <a:r>
              <a:rPr lang="en-US" sz="1100" kern="1200" dirty="0" smtClean="0">
                <a:solidFill>
                  <a:schemeClr val="tx1"/>
                </a:solidFill>
                <a:effectLst/>
                <a:latin typeface="+mn-lt"/>
                <a:ea typeface="+mn-ea"/>
                <a:cs typeface="+mn-cs"/>
              </a:rPr>
              <a:t> </a:t>
            </a:r>
          </a:p>
          <a:p>
            <a:r>
              <a:rPr lang="ar-SA" sz="1100" kern="1200" dirty="0" smtClean="0">
                <a:solidFill>
                  <a:schemeClr val="tx1"/>
                </a:solidFill>
                <a:effectLst/>
                <a:latin typeface="+mn-lt"/>
                <a:ea typeface="+mn-ea"/>
                <a:cs typeface="+mn-cs"/>
              </a:rPr>
              <a:t>يمكنك أيضا مناقشة مع جارك أو نظير أو شريك حياتك.</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من أجل مساعدتك في تحقيق حدث في مجتمعك ، يتم تنظيم "المشروع" في مراحل مختلفة. كل مرحلة تتضمن المهام المراد إكمالها. هذه البنية مفيدة للحصول على نظرة عامة مرتبة من الإجراءات. ويعني ذلك أن الحدث مخطط مسبقًا قبل أخذ جميع جوانب التنفيذ بعين الاعت</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يعد التحضير الجيد أمرًا مهمًا لأنه يحدد الجوانب الرئيسية التي يجب تحقيقها في المراحل التالية. في البداية ، يجب تحديد الهدف الرئيسي للمشروع. ابدأ بهدف عام ، ثم صِف أهدافًا أكثر تحديدًا للإجراءات الرئيسية التي تؤدي إلى الهدف الإجمالي. تعريف واضح للأهداف يساعد على فهم المزيد من العمليات</a:t>
            </a:r>
            <a:r>
              <a:rPr lang="en-US" sz="1100" kern="1200" dirty="0" smtClean="0">
                <a:solidFill>
                  <a:schemeClr val="tx1"/>
                </a:solidFill>
                <a:effectLst/>
                <a:latin typeface="+mn-lt"/>
                <a:ea typeface="+mn-ea"/>
                <a:cs typeface="+mn-cs"/>
              </a:rPr>
              <a:t>.</a:t>
            </a: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في الخطوة التالية ، يجب إيجاد "الشركاء" المناسبين أو "الأقران" المناسبين. هؤلاء هم الأشخاص الذين يساعدونك في مشروعك ، والذين يوفرون لك الموارد التي تحتاجها أو الخدمات التي تريد استخدامها. علاوة على ذلك ، تحتاج إلى تحديد ، من تريد أن تتعامل مع مشروعك أو من ينبغي أن يستخدمه أو يستفيد منه</a:t>
            </a:r>
            <a:r>
              <a:rPr lang="en-US" sz="1100" kern="1200" dirty="0" smtClean="0">
                <a:solidFill>
                  <a:schemeClr val="tx1"/>
                </a:solidFill>
                <a:effectLst/>
                <a:latin typeface="+mn-lt"/>
                <a:ea typeface="+mn-ea"/>
                <a:cs typeface="+mn-cs"/>
              </a:rPr>
              <a:t>.</a:t>
            </a: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في الخطوة التالية ، أنت تخطط للأنشطة التي تحتاجها للتنفيذ. لتحديد التفاصيل لكل إجراء ، اسأل نفسك: من الذي يجب أن يفعل ماذا ولماذا ومتى وكيف؟</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جانب آخر مهم هو تحديد الموارد التي ستحتاجها لتنفيذ مشروعك. تأكد من أن تكون على دراية ، أي نوع من الموارد لديك وما تحتاجه. يمكن لشركائك مساعدتك في توفير الموارد. اسال نفسك:</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ماذا لدي؟</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ما الذي يمكنني الحصول عليه (أسهل) منه؟</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 ماذا أحتاج آيضا؟</a:t>
            </a:r>
            <a:endParaRPr lang="en-US" sz="110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وأخيرًا ، فإن أحد الجوانب المهمة خلال مراحل المشروع بأكملها هو الاتصال. يتم الاتصال على مستويات مختلفة ومع مختلف الجهات الفاعلة: المشاركين ، والبيئة ، والشركاء (المنظمات ، والتمويل) ، إلخ. التواصل مع جميع الأطراف المعنية والمعنية قدر الإمكان والفعالية حسب الضرورة للتأكد من أن الجميع واضح بشأن المهام والمسؤوليات لضمان الشفافية.</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تتضمن المرحلة الثانية تخطيط الحدث في ضوء تحقيق الأهداف مع الموارد المتاحة (المخطط لها) ، والخطوات المخطط لها وإمكانيات التحقق والتكيف ، وجدولة الأحداث غير المتوقعة ، وما إلى ذلك</a:t>
            </a:r>
            <a:r>
              <a:rPr lang="en-US" sz="1100" kern="1200" dirty="0" smtClean="0">
                <a:solidFill>
                  <a:schemeClr val="tx1"/>
                </a:solidFill>
                <a:effectLst/>
                <a:latin typeface="+mn-lt"/>
                <a:ea typeface="+mn-ea"/>
                <a:cs typeface="+mn-cs"/>
              </a:rPr>
              <a:t>.</a:t>
            </a:r>
          </a:p>
          <a:p>
            <a:pPr>
              <a:buNone/>
            </a:pPr>
            <a:endParaRPr lang="en-GB"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التقييم الذاتي والتفكير ينطوي على مراقبة طوال العملية برمتها. من المفيد التشكيك في الإجراءات والتفكير في مدى ملاءمتها وفعاليتها في ضوء الأهداف</a:t>
            </a:r>
            <a:r>
              <a:rPr lang="en-US" sz="1100" kern="1200" dirty="0" smtClean="0">
                <a:solidFill>
                  <a:schemeClr val="tx1"/>
                </a:solidFill>
                <a:effectLst/>
                <a:latin typeface="+mn-lt"/>
                <a:ea typeface="+mn-ea"/>
                <a:cs typeface="+mn-cs"/>
              </a:rPr>
              <a:t>.</a:t>
            </a: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ومرة أخرى ، يعد التواصل جانبًا ذا صلة. ستكون هناك حاجة للتواصل مع جميع المعنيين وكذلك مع أشخاص خارج أو غير مشاركين بعد</a:t>
            </a:r>
            <a:r>
              <a:rPr lang="en-US"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30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ar-SA" sz="1100" kern="1200" dirty="0" smtClean="0">
                <a:solidFill>
                  <a:schemeClr val="tx1"/>
                </a:solidFill>
                <a:effectLst/>
                <a:latin typeface="+mn-lt"/>
                <a:ea typeface="+mn-ea"/>
                <a:cs typeface="+mn-cs"/>
              </a:rPr>
              <a:t>التحقق من تحقيق الأهداف مفيد لجعل نجاحك مرئيًا. إذا لم يتحقق الهدف خلال الفترة الزمنية المخططة ، فإن هذا لا يعني بالضرورة الفشل. يمكنك استخدام الخبرات لتعكس الإجراءات والتعلم منها. كما أنها فرصة جيدة لتبادل وجهات النظر مع الأشخاص المعنيين</a:t>
            </a:r>
            <a:r>
              <a:rPr lang="en-US" sz="1100" kern="1200" dirty="0" smtClean="0">
                <a:solidFill>
                  <a:schemeClr val="tx1"/>
                </a:solidFill>
                <a:effectLst/>
                <a:latin typeface="+mn-lt"/>
                <a:ea typeface="+mn-ea"/>
                <a:cs typeface="+mn-cs"/>
              </a:rPr>
              <a:t>.</a:t>
            </a: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يعد فحص الموارد مفيدًا إذا كنت تستخدم مواردك بشكل مناسب ، إذا كنت تستطيع التخلي عن بعضها أو إذا كنت بحاجة إلى المزيد</a:t>
            </a:r>
            <a:r>
              <a:rPr lang="en-US" sz="1100" kern="1200" dirty="0" smtClean="0">
                <a:solidFill>
                  <a:schemeClr val="tx1"/>
                </a:solidFill>
                <a:effectLst/>
                <a:latin typeface="+mn-lt"/>
                <a:ea typeface="+mn-ea"/>
                <a:cs typeface="+mn-cs"/>
              </a:rPr>
              <a:t>.</a:t>
            </a: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كما ذكر سابقا ، التواصل هو جانب مهم. قم بتضمين الشركاء والمشاركين لكي تتعلم منهم</a:t>
            </a:r>
            <a:r>
              <a:rPr lang="en-US" sz="1100" kern="1200" dirty="0" smtClean="0">
                <a:solidFill>
                  <a:schemeClr val="tx1"/>
                </a:solidFill>
                <a:effectLst/>
                <a:latin typeface="+mn-lt"/>
                <a:ea typeface="+mn-ea"/>
                <a:cs typeface="+mn-cs"/>
              </a:rPr>
              <a:t>.</a:t>
            </a: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يجب أن تعطيك هذه المدخلات النظرية القصيرة نظرة عامة حول كيفية تنفيذ الأحداث من خلال تطبيق نهج منظم. هل هناك أي أسئلة حتى الآن؟</a:t>
            </a:r>
            <a:endParaRPr lang="en-US" sz="1100"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في الجزء الثاني ، سوف يكون هناك دراسة حالة وأمثلة على نشاط ممكن لتخطيط المشروع من أجل جعل العملية أكثر وضوحا ومفهومة بشكل أفضل</a:t>
            </a:r>
            <a:endParaRPr lang="en-US"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5891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فاطمة شابة عاشت في سوريا وجاءت مؤخراً مع زوجها وطفليها إلى أوروبا. في مسقط رأسها ، كانت تعمل بدوام جزئي كمساعد مدرس في مدرسة متوسطة. في الدولة الجديدة ، لم تكتمل بعد عملية تصديق مؤهلاتها. كما أنها لا تشعر بالثقة الكافية للعمل كمدرس بسبب مهاراتها اللغوية. إنها تريد التطوع في منظمة من أجل تحسين مهاراتها اللغوية وحتى يتم تصديق مؤهلاتها. من أجل الحصول على وقت للعثور على عمل تطوعي ، فإنها تجلب أطفالها الصغار إلى المركز الاجتماعي في الحي لبضع ساعات مرة في الأسبوع للعب. لكن لا يزال الوقت غير كاف. ذات يوم ،كان لديها فكرة إنها تريد أن تخطط لإقامة حدث في المركز الاجتماعي للأمهات الشابات اللاتي يبحثن عن عمل. هدفها هو إنشاء دورة رعاية الطفل. وهذا يعني أنه في كل أسبوع ، تتولى أم واحدة (أو أكثر) رعاية أطفالهم وأطفال الأمهات الآخرين من أجل إعطائهم الفرصة للبحث عن عمل أو اللحاق بأشياء أخرى</a:t>
            </a:r>
            <a:r>
              <a:rPr lang="en-US" sz="1100" kern="1200" dirty="0" smtClean="0">
                <a:solidFill>
                  <a:schemeClr val="tx1"/>
                </a:solidFill>
                <a:effectLst/>
                <a:latin typeface="+mn-lt"/>
                <a:ea typeface="+mn-ea"/>
                <a:cs typeface="+mn-cs"/>
              </a:rPr>
              <a:t>.</a:t>
            </a: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في البداية ، ترغب في إقامة الحدث لأمهات الحي مع الأطفال الصغار لتبادل معلومات حول العمل والعمل ذات الصلة ولجميع المشاركين (الأمهات والأطفال) للتعرف على بعضهم البعض. تشرح خطتها لرئيس مركز المجتمع الذي يوافق على توفير الموقع والمرطبات الباردة لهذا الحدث مجانًا. تخطط فاطمة لفعاليتها وتضع خطة عمل لكل مرحلة</a:t>
            </a:r>
            <a:r>
              <a:rPr lang="en-US" sz="1100" kern="1200" dirty="0" smtClean="0">
                <a:solidFill>
                  <a:schemeClr val="tx1"/>
                </a:solidFill>
                <a:effectLst/>
                <a:latin typeface="+mn-lt"/>
                <a:ea typeface="+mn-ea"/>
                <a:cs typeface="+mn-cs"/>
              </a:rPr>
              <a:t>.</a:t>
            </a:r>
          </a:p>
          <a:p>
            <a:pPr>
              <a:buNone/>
            </a:pPr>
            <a:endParaRPr lang="en-US" sz="1100" kern="1200" dirty="0" smtClean="0">
              <a:solidFill>
                <a:schemeClr val="tx1"/>
              </a:solidFill>
              <a:effectLst/>
              <a:latin typeface="+mn-lt"/>
              <a:ea typeface="+mn-ea"/>
              <a:cs typeface="+mn-cs"/>
            </a:endParaRPr>
          </a:p>
          <a:p>
            <a:pPr>
              <a:buNone/>
            </a:pPr>
            <a:r>
              <a:rPr lang="ar-SA" sz="1100" kern="1200" dirty="0" smtClean="0">
                <a:solidFill>
                  <a:schemeClr val="tx1"/>
                </a:solidFill>
                <a:effectLst/>
                <a:latin typeface="+mn-lt"/>
                <a:ea typeface="+mn-ea"/>
                <a:cs typeface="+mn-cs"/>
              </a:rPr>
              <a:t>الحدث ناجح وفاطمة تدير إشراك أمهات أخريات في دورة رعاية الطفل</a:t>
            </a:r>
            <a:r>
              <a:rPr lang="en-US" sz="1100" kern="1200" dirty="0" smtClean="0">
                <a:solidFill>
                  <a:schemeClr val="tx1"/>
                </a:solidFill>
                <a:effectLst/>
                <a:latin typeface="+mn-lt"/>
                <a:ea typeface="+mn-ea"/>
                <a:cs typeface="+mn-cs"/>
              </a:rPr>
              <a:t>.</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854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r>
              <a:rPr lang="ar-SA" dirty="0"/>
              <a:t>حدث تخطيط المشروع</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ar-AE" dirty="0"/>
              <a:t>أمثلة لتخطيط الحدث</a:t>
            </a:r>
            <a:endParaRPr lang="en-GB" dirty="0"/>
          </a:p>
        </p:txBody>
      </p:sp>
      <p:sp>
        <p:nvSpPr>
          <p:cNvPr id="3" name="Textplatzhalter 2"/>
          <p:cNvSpPr>
            <a:spLocks noGrp="1"/>
          </p:cNvSpPr>
          <p:nvPr>
            <p:ph type="body" idx="1"/>
          </p:nvPr>
        </p:nvSpPr>
        <p:spPr/>
        <p:txBody>
          <a:bodyPr/>
          <a:lstStyle/>
          <a:p>
            <a:pPr>
              <a:buNone/>
            </a:pPr>
            <a:r>
              <a:rPr lang="ar-AE" dirty="0"/>
              <a:t>الهدف الرئيسي: إنشاء دورة رعاية الطفل</a:t>
            </a:r>
            <a:br>
              <a:rPr lang="ar-AE" dirty="0"/>
            </a:br>
            <a:r>
              <a:rPr lang="ar-AE" dirty="0"/>
              <a:t>محددة: تخطيط وإعداد الحدث ، إجراء الحدث</a:t>
            </a:r>
            <a:br>
              <a:rPr lang="ar-AE" dirty="0"/>
            </a:br>
            <a:r>
              <a:rPr lang="ar-AE" dirty="0"/>
              <a:t>الشركاء: الأشخاص العاملون في مركز المجتمع ، والأمهات الأخريات</a:t>
            </a:r>
            <a:br>
              <a:rPr lang="ar-AE" dirty="0"/>
            </a:br>
            <a:r>
              <a:rPr lang="ar-AE" dirty="0"/>
              <a:t>الأنشطة: العثور على موقع مناسب في المركز ، والعثور على التاريخ والوقت المناسبين للحدث ، والاتصال بالأمهات الأخريات للحصول على الدعم ، وإنشاء منشورات للأمهات الأخريات لتكون متاحة في المركز ، وإعداد الوجبات الخفيفة والمرطبات (الموارد الخاصة أو الدعم؟) ، وهيكل الحدث ، وإشراك النساء لتسجيل الدخول في قائمة الهاتف أو مجموعة على وسائل التواصل الاجتماعي</a:t>
            </a:r>
            <a:br>
              <a:rPr lang="ar-AE" dirty="0"/>
            </a:br>
            <a:r>
              <a:rPr lang="ar-AE" dirty="0"/>
              <a:t>الموارد: المرافق ، وأجهزة الكمبيوتر ، والوصول إلى الإنترنت ، ورقة ، والعرض ، والوجبات الخفيفة والمرطبات</a:t>
            </a:r>
            <a:br>
              <a:rPr lang="ar-AE" dirty="0"/>
            </a:br>
            <a:r>
              <a:rPr lang="ar-AE" dirty="0"/>
              <a:t>التواصل: الموظفون من مركز المجتمع ، الأمهات الأخريات ، أفراد الأسرة</a:t>
            </a:r>
            <a:endParaRPr lang="en-GB" dirty="0"/>
          </a:p>
        </p:txBody>
      </p:sp>
    </p:spTree>
    <p:extLst>
      <p:ext uri="{BB962C8B-B14F-4D97-AF65-F5344CB8AC3E}">
        <p14:creationId xmlns:p14="http://schemas.microsoft.com/office/powerpoint/2010/main" val="4115909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ar-AE" dirty="0"/>
              <a:t>خطة عمل</a:t>
            </a:r>
            <a:endParaRPr lang="en" dirty="0"/>
          </a:p>
        </p:txBody>
      </p:sp>
      <p:graphicFrame>
        <p:nvGraphicFramePr>
          <p:cNvPr id="2" name="Table 1"/>
          <p:cNvGraphicFramePr>
            <a:graphicFrameLocks noGrp="1"/>
          </p:cNvGraphicFramePr>
          <p:nvPr>
            <p:extLst>
              <p:ext uri="{D42A27DB-BD31-4B8C-83A1-F6EECF244321}">
                <p14:modId xmlns:p14="http://schemas.microsoft.com/office/powerpoint/2010/main" val="3237612271"/>
              </p:ext>
            </p:extLst>
          </p:nvPr>
        </p:nvGraphicFramePr>
        <p:xfrm>
          <a:off x="797880" y="1796363"/>
          <a:ext cx="7446960" cy="4210737"/>
        </p:xfrm>
        <a:graphic>
          <a:graphicData uri="http://schemas.openxmlformats.org/drawingml/2006/table">
            <a:tbl>
              <a:tblPr firstRow="1" bandRow="1">
                <a:tableStyleId>{69C7853C-536D-4A76-A0AE-DD22124D55A5}</a:tableStyleId>
              </a:tblPr>
              <a:tblGrid>
                <a:gridCol w="1241160"/>
                <a:gridCol w="1241160"/>
                <a:gridCol w="1241160"/>
                <a:gridCol w="1241160"/>
                <a:gridCol w="1241160"/>
                <a:gridCol w="1241160"/>
              </a:tblGrid>
              <a:tr h="497031">
                <a:tc>
                  <a:txBody>
                    <a:bodyPr/>
                    <a:lstStyle/>
                    <a:p>
                      <a:pPr algn="ctr"/>
                      <a:r>
                        <a:rPr lang="en-GB" noProof="0" dirty="0" smtClean="0"/>
                        <a:t>Who?</a:t>
                      </a:r>
                    </a:p>
                    <a:p>
                      <a:pPr algn="ctr"/>
                      <a:r>
                        <a:rPr lang="en-GB" noProof="0" dirty="0" smtClean="0"/>
                        <a:t>Responsible</a:t>
                      </a:r>
                      <a:r>
                        <a:rPr lang="en-GB" baseline="0" noProof="0" dirty="0" smtClean="0"/>
                        <a:t> person</a:t>
                      </a:r>
                      <a:endParaRPr lang="en-GB" noProof="0" dirty="0">
                        <a:latin typeface="+mj-lt"/>
                      </a:endParaRPr>
                    </a:p>
                  </a:txBody>
                  <a:tcPr/>
                </a:tc>
                <a:tc>
                  <a:txBody>
                    <a:bodyPr/>
                    <a:lstStyle/>
                    <a:p>
                      <a:pPr algn="ctr"/>
                      <a:r>
                        <a:rPr lang="en-GB" noProof="0" dirty="0" smtClean="0"/>
                        <a:t>What?</a:t>
                      </a:r>
                    </a:p>
                    <a:p>
                      <a:pPr algn="ctr"/>
                      <a:r>
                        <a:rPr lang="en-GB" noProof="0" dirty="0" smtClean="0"/>
                        <a:t>Activity</a:t>
                      </a:r>
                      <a:endParaRPr lang="en-GB" noProof="0" dirty="0">
                        <a:latin typeface="+mj-lt"/>
                      </a:endParaRPr>
                    </a:p>
                  </a:txBody>
                  <a:tcPr/>
                </a:tc>
                <a:tc>
                  <a:txBody>
                    <a:bodyPr/>
                    <a:lstStyle/>
                    <a:p>
                      <a:pPr algn="ctr"/>
                      <a:r>
                        <a:rPr lang="en-GB" noProof="0" dirty="0" smtClean="0"/>
                        <a:t>Why?</a:t>
                      </a:r>
                    </a:p>
                    <a:p>
                      <a:pPr algn="ctr"/>
                      <a:r>
                        <a:rPr lang="en-GB" noProof="0" dirty="0" smtClean="0"/>
                        <a:t>Purpose</a:t>
                      </a:r>
                      <a:endParaRPr lang="en-GB" noProof="0" dirty="0">
                        <a:latin typeface="+mj-lt"/>
                      </a:endParaRPr>
                    </a:p>
                  </a:txBody>
                  <a:tcPr/>
                </a:tc>
                <a:tc>
                  <a:txBody>
                    <a:bodyPr/>
                    <a:lstStyle/>
                    <a:p>
                      <a:pPr algn="ctr"/>
                      <a:r>
                        <a:rPr lang="en-GB" noProof="0" dirty="0" smtClean="0"/>
                        <a:t>When?</a:t>
                      </a:r>
                    </a:p>
                    <a:p>
                      <a:pPr algn="ctr"/>
                      <a:r>
                        <a:rPr lang="en-GB" noProof="0" dirty="0" smtClean="0"/>
                        <a:t>From-to</a:t>
                      </a:r>
                      <a:endParaRPr lang="en-GB" noProof="0" dirty="0">
                        <a:latin typeface="+mj-lt"/>
                      </a:endParaRPr>
                    </a:p>
                  </a:txBody>
                  <a:tcPr/>
                </a:tc>
                <a:tc>
                  <a:txBody>
                    <a:bodyPr/>
                    <a:lstStyle/>
                    <a:p>
                      <a:pPr algn="ctr"/>
                      <a:r>
                        <a:rPr lang="en-GB" noProof="0" dirty="0" smtClean="0"/>
                        <a:t>How?</a:t>
                      </a:r>
                    </a:p>
                    <a:p>
                      <a:pPr algn="ctr"/>
                      <a:r>
                        <a:rPr lang="en-GB" noProof="0" dirty="0" smtClean="0"/>
                        <a:t>Approach</a:t>
                      </a:r>
                      <a:endParaRPr lang="en-GB" noProof="0" dirty="0">
                        <a:latin typeface="+mj-lt"/>
                      </a:endParaRPr>
                    </a:p>
                  </a:txBody>
                  <a:tcPr/>
                </a:tc>
                <a:tc>
                  <a:txBody>
                    <a:bodyPr/>
                    <a:lstStyle/>
                    <a:p>
                      <a:pPr algn="ctr"/>
                      <a:endParaRPr lang="en-GB" noProof="0" dirty="0" smtClean="0"/>
                    </a:p>
                    <a:p>
                      <a:pPr algn="ctr"/>
                      <a:r>
                        <a:rPr lang="en-GB" noProof="0" dirty="0" smtClean="0"/>
                        <a:t>Comments</a:t>
                      </a:r>
                      <a:endParaRPr lang="en-GB" noProof="0" dirty="0">
                        <a:latin typeface="+mj-lt"/>
                      </a:endParaRPr>
                    </a:p>
                  </a:txBody>
                  <a:tcPr/>
                </a:tc>
              </a:tr>
              <a:tr h="497031">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tc>
                  <a:txBody>
                    <a:bodyPr/>
                    <a:lstStyle/>
                    <a:p>
                      <a:pPr algn="ctr"/>
                      <a:endParaRPr lang="en-GB" noProof="0"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r h="497031">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c>
                  <a:txBody>
                    <a:bodyPr/>
                    <a:lstStyle/>
                    <a:p>
                      <a:endParaRPr lang="de-AT" dirty="0">
                        <a:latin typeface="+mj-lt"/>
                      </a:endParaRPr>
                    </a:p>
                  </a:txBody>
                  <a:tcPr/>
                </a:tc>
              </a:tr>
            </a:tbl>
          </a:graphicData>
        </a:graphic>
      </p:graphicFrame>
    </p:spTree>
    <p:extLst>
      <p:ext uri="{BB962C8B-B14F-4D97-AF65-F5344CB8AC3E}">
        <p14:creationId xmlns:p14="http://schemas.microsoft.com/office/powerpoint/2010/main" val="1978191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54"/>
          <p:cNvSpPr>
            <a:spLocks noChangeArrowheads="1"/>
          </p:cNvSpPr>
          <p:nvPr/>
        </p:nvSpPr>
        <p:spPr bwMode="auto">
          <a:xfrm>
            <a:off x="0" y="0"/>
            <a:ext cx="9144000" cy="2619375"/>
          </a:xfrm>
          <a:prstGeom prst="rect">
            <a:avLst/>
          </a:prstGeom>
          <a:solidFill>
            <a:srgbClr val="6086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a:p>
        </p:txBody>
      </p:sp>
      <p:sp>
        <p:nvSpPr>
          <p:cNvPr id="33795" name="Shape 258"/>
          <p:cNvSpPr>
            <a:spLocks noChangeArrowheads="1"/>
          </p:cNvSpPr>
          <p:nvPr/>
        </p:nvSpPr>
        <p:spPr bwMode="auto">
          <a:xfrm>
            <a:off x="812800" y="4100513"/>
            <a:ext cx="1533525" cy="138112"/>
          </a:xfrm>
          <a:prstGeom prst="rect">
            <a:avLst/>
          </a:prstGeom>
          <a:solidFill>
            <a:srgbClr val="454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sz="1000">
              <a:solidFill>
                <a:schemeClr val="bg1"/>
              </a:solidFill>
            </a:endParaRPr>
          </a:p>
        </p:txBody>
      </p:sp>
      <p:pic>
        <p:nvPicPr>
          <p:cNvPr id="33796"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197225"/>
            <a:ext cx="290671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feld 2"/>
          <p:cNvSpPr txBox="1">
            <a:spLocks noChangeArrowheads="1"/>
          </p:cNvSpPr>
          <p:nvPr/>
        </p:nvSpPr>
        <p:spPr bwMode="auto">
          <a:xfrm>
            <a:off x="190500" y="5492750"/>
            <a:ext cx="51877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rtl="1"/>
            <a:r>
              <a:rPr lang="en-US" sz="1100" dirty="0" err="1"/>
              <a:t>تم</a:t>
            </a:r>
            <a:r>
              <a:rPr lang="en-US" sz="1100" dirty="0"/>
              <a:t> </a:t>
            </a:r>
            <a:r>
              <a:rPr lang="en-US" sz="1100" dirty="0" err="1"/>
              <a:t>تمويل</a:t>
            </a:r>
            <a:r>
              <a:rPr lang="en-US" sz="1100" dirty="0"/>
              <a:t> </a:t>
            </a:r>
            <a:r>
              <a:rPr lang="en-US" sz="1100" dirty="0" err="1"/>
              <a:t>المشروع</a:t>
            </a:r>
            <a:r>
              <a:rPr lang="en-US" sz="1100" dirty="0"/>
              <a:t> </a:t>
            </a:r>
            <a:r>
              <a:rPr lang="en-US" sz="1100" dirty="0" err="1"/>
              <a:t>بدعم</a:t>
            </a:r>
            <a:r>
              <a:rPr lang="en-US" sz="1100" dirty="0"/>
              <a:t> </a:t>
            </a:r>
            <a:r>
              <a:rPr lang="en-US" sz="1100" dirty="0" err="1"/>
              <a:t>من</a:t>
            </a:r>
            <a:r>
              <a:rPr lang="en-US" sz="1100" dirty="0"/>
              <a:t> </a:t>
            </a:r>
            <a:r>
              <a:rPr lang="en-US" sz="1100" dirty="0" err="1"/>
              <a:t>المفوضية</a:t>
            </a:r>
            <a:r>
              <a:rPr lang="en-US" sz="1100" dirty="0"/>
              <a:t> </a:t>
            </a:r>
            <a:r>
              <a:rPr lang="en-US" sz="1100" dirty="0" err="1"/>
              <a:t>الأوروبية</a:t>
            </a:r>
            <a:r>
              <a:rPr lang="en-US" sz="1100" dirty="0"/>
              <a:t>.</a:t>
            </a:r>
          </a:p>
          <a:p>
            <a:pPr rtl="1"/>
            <a:r>
              <a:rPr lang="en-US" sz="1100" dirty="0"/>
              <a:t> </a:t>
            </a:r>
          </a:p>
          <a:p>
            <a:pPr rtl="1"/>
            <a:r>
              <a:rPr lang="en-US" sz="1100" dirty="0" err="1"/>
              <a:t>لا</a:t>
            </a:r>
            <a:r>
              <a:rPr lang="en-US" sz="1100" dirty="0"/>
              <a:t> </a:t>
            </a:r>
            <a:r>
              <a:rPr lang="en-US" sz="1100" dirty="0" err="1"/>
              <a:t>يمثل</a:t>
            </a:r>
            <a:r>
              <a:rPr lang="en-US" sz="1100" dirty="0"/>
              <a:t> </a:t>
            </a:r>
            <a:r>
              <a:rPr lang="en-US" sz="1100" dirty="0" err="1"/>
              <a:t>هذا</a:t>
            </a:r>
            <a:r>
              <a:rPr lang="en-US" sz="1100" dirty="0"/>
              <a:t> </a:t>
            </a:r>
            <a:r>
              <a:rPr lang="en-US" sz="1100" dirty="0" err="1"/>
              <a:t>المنشور</a:t>
            </a:r>
            <a:r>
              <a:rPr lang="en-US" sz="1100" dirty="0"/>
              <a:t> </a:t>
            </a:r>
            <a:r>
              <a:rPr lang="en-US" sz="1100" dirty="0" err="1"/>
              <a:t>سوى</a:t>
            </a:r>
            <a:r>
              <a:rPr lang="en-US" sz="1100" dirty="0"/>
              <a:t> </a:t>
            </a:r>
            <a:r>
              <a:rPr lang="en-US" sz="1100" dirty="0" err="1"/>
              <a:t>آراء</a:t>
            </a:r>
            <a:r>
              <a:rPr lang="en-US" sz="1100" dirty="0"/>
              <a:t> </a:t>
            </a:r>
            <a:r>
              <a:rPr lang="en-US" sz="1100" dirty="0" err="1"/>
              <a:t>المؤلف</a:t>
            </a:r>
            <a:r>
              <a:rPr lang="en-US" sz="1100" dirty="0"/>
              <a:t> </a:t>
            </a:r>
            <a:r>
              <a:rPr lang="en-US" sz="1100" dirty="0" err="1"/>
              <a:t>ولا</a:t>
            </a:r>
            <a:r>
              <a:rPr lang="en-US" sz="1100" dirty="0"/>
              <a:t> </a:t>
            </a:r>
            <a:r>
              <a:rPr lang="en-US" sz="1100" dirty="0" err="1"/>
              <a:t>يمكن</a:t>
            </a:r>
            <a:r>
              <a:rPr lang="en-US" sz="1100" dirty="0"/>
              <a:t> </a:t>
            </a:r>
            <a:r>
              <a:rPr lang="en-US" sz="1100" dirty="0" err="1"/>
              <a:t>اعتبار</a:t>
            </a:r>
            <a:r>
              <a:rPr lang="en-US" sz="1100" dirty="0"/>
              <a:t> </a:t>
            </a:r>
            <a:r>
              <a:rPr lang="en-US" sz="1100" dirty="0" err="1"/>
              <a:t>اللجنة</a:t>
            </a:r>
            <a:r>
              <a:rPr lang="en-US" sz="1100" dirty="0"/>
              <a:t> </a:t>
            </a:r>
            <a:r>
              <a:rPr lang="en-US" sz="1100" dirty="0" err="1"/>
              <a:t>مسؤولة</a:t>
            </a:r>
            <a:r>
              <a:rPr lang="en-US" sz="1100" dirty="0"/>
              <a:t> </a:t>
            </a:r>
            <a:r>
              <a:rPr lang="en-US" sz="1100" dirty="0" err="1"/>
              <a:t>عن</a:t>
            </a:r>
            <a:r>
              <a:rPr lang="en-US" sz="1100" dirty="0"/>
              <a:t> </a:t>
            </a:r>
            <a:r>
              <a:rPr lang="en-US" sz="1100" dirty="0" err="1"/>
              <a:t>أي</a:t>
            </a:r>
            <a:r>
              <a:rPr lang="en-US" sz="1100" dirty="0"/>
              <a:t> </a:t>
            </a:r>
            <a:r>
              <a:rPr lang="en-US" sz="1100" dirty="0" err="1"/>
              <a:t>استخدام</a:t>
            </a:r>
            <a:r>
              <a:rPr lang="en-US" sz="1100" dirty="0"/>
              <a:t> </a:t>
            </a:r>
            <a:r>
              <a:rPr lang="en-US" sz="1100" dirty="0" err="1"/>
              <a:t>قد</a:t>
            </a:r>
            <a:r>
              <a:rPr lang="en-US" sz="1100" dirty="0"/>
              <a:t> </a:t>
            </a:r>
            <a:r>
              <a:rPr lang="en-US" sz="1100" dirty="0" err="1"/>
              <a:t>يكون</a:t>
            </a:r>
            <a:r>
              <a:rPr lang="en-US" sz="1100" dirty="0"/>
              <a:t> </a:t>
            </a:r>
            <a:r>
              <a:rPr lang="en-US" sz="1100" dirty="0" err="1"/>
              <a:t>لهذا</a:t>
            </a:r>
            <a:r>
              <a:rPr lang="en-US" sz="1100" dirty="0"/>
              <a:t> </a:t>
            </a:r>
            <a:r>
              <a:rPr lang="en-US" sz="1100" dirty="0" err="1"/>
              <a:t>النص</a:t>
            </a:r>
            <a:r>
              <a:rPr lang="en-US" sz="1100" dirty="0"/>
              <a:t>.</a:t>
            </a:r>
          </a:p>
          <a:p>
            <a:pPr rtl="1"/>
            <a:r>
              <a:rPr lang="en-US" sz="1100" dirty="0"/>
              <a:t> </a:t>
            </a:r>
          </a:p>
          <a:p>
            <a:pPr rtl="1"/>
            <a:r>
              <a:rPr lang="en-US" sz="1100" dirty="0" err="1"/>
              <a:t>رقم</a:t>
            </a:r>
            <a:r>
              <a:rPr lang="en-US" sz="1100" dirty="0"/>
              <a:t> </a:t>
            </a:r>
            <a:r>
              <a:rPr lang="en-US" sz="1100" dirty="0" err="1"/>
              <a:t>المشروع</a:t>
            </a:r>
            <a:r>
              <a:rPr lang="en-US" sz="1100" dirty="0"/>
              <a:t>: 2017-1-FR01-KA204-037126</a:t>
            </a:r>
          </a:p>
          <a:p>
            <a:endParaRPr lang="de-AT" altLang="en-US" sz="1100" dirty="0"/>
          </a:p>
        </p:txBody>
      </p:sp>
      <p:sp>
        <p:nvSpPr>
          <p:cNvPr id="7" name="Shape 255"/>
          <p:cNvSpPr txBox="1">
            <a:spLocks/>
          </p:cNvSpPr>
          <p:nvPr/>
        </p:nvSpPr>
        <p:spPr>
          <a:xfrm>
            <a:off x="678426" y="1650475"/>
            <a:ext cx="3972232"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ar-AE" sz="9600" smtClean="0">
                <a:solidFill>
                  <a:schemeClr val="bg1"/>
                </a:solidFill>
              </a:rPr>
              <a:t>شكرا!</a:t>
            </a:r>
            <a:endParaRPr lang="en" sz="12000" dirty="0">
              <a:solidFill>
                <a:schemeClr val="bg1"/>
              </a:solidFill>
            </a:endParaRPr>
          </a:p>
        </p:txBody>
      </p:sp>
    </p:spTree>
    <p:extLst>
      <p:ext uri="{BB962C8B-B14F-4D97-AF65-F5344CB8AC3E}">
        <p14:creationId xmlns:p14="http://schemas.microsoft.com/office/powerpoint/2010/main" val="1757207035"/>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AE" dirty="0"/>
              <a:t>الفعاليات المجتمعية</a:t>
            </a:r>
            <a:endParaRPr lang="en" dirty="0"/>
          </a:p>
        </p:txBody>
      </p:sp>
      <p:pic>
        <p:nvPicPr>
          <p:cNvPr id="1026" name="Picture 2" descr="Vereinten Nationen, International, Tag Der Freundsch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1" y="1811251"/>
            <a:ext cx="2210257" cy="1950227"/>
          </a:xfrm>
          <a:prstGeom prst="rect">
            <a:avLst/>
          </a:prstGeom>
        </p:spPr>
        <p:style>
          <a:lnRef idx="0">
            <a:schemeClr val="accent1"/>
          </a:lnRef>
          <a:fillRef idx="3">
            <a:schemeClr val="accent1"/>
          </a:fillRef>
          <a:effectRef idx="3">
            <a:schemeClr val="accent1"/>
          </a:effectRef>
          <a:fontRef idx="minor">
            <a:schemeClr val="lt1"/>
          </a:fontRef>
        </p:style>
      </p:pic>
      <p:pic>
        <p:nvPicPr>
          <p:cNvPr id="1028" name="Picture 4" descr="Vietnam, Asien, Alte, Antike, Tourism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221" y="4207433"/>
            <a:ext cx="2526506" cy="1684338"/>
          </a:xfrm>
          <a:prstGeom prst="rect">
            <a:avLst/>
          </a:prstGeom>
        </p:spPr>
        <p:style>
          <a:lnRef idx="0">
            <a:schemeClr val="dk1"/>
          </a:lnRef>
          <a:fillRef idx="3">
            <a:schemeClr val="dk1"/>
          </a:fillRef>
          <a:effectRef idx="3">
            <a:schemeClr val="dk1"/>
          </a:effectRef>
          <a:fontRef idx="minor">
            <a:schemeClr val="lt1"/>
          </a:fontRef>
        </p:style>
      </p:pic>
      <p:pic>
        <p:nvPicPr>
          <p:cNvPr id="1030" name="Picture 6" descr="Lebensmittel, Markt, Tradition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621" y="1689023"/>
            <a:ext cx="3725358" cy="1684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2" name="Picture 8" descr="Brainstorming, Geschäft, Fröhli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200" y="4094403"/>
            <a:ext cx="3383756" cy="2255838"/>
          </a:xfrm>
          <a:prstGeom prst="rect">
            <a:avLst/>
          </a:prstGeom>
        </p:spPr>
        <p:style>
          <a:lnRef idx="1">
            <a:schemeClr val="dk1"/>
          </a:lnRef>
          <a:fillRef idx="3">
            <a:schemeClr val="dk1"/>
          </a:fillRef>
          <a:effectRef idx="2">
            <a:schemeClr val="dk1"/>
          </a:effectRef>
          <a:fontRef idx="minor">
            <a:schemeClr val="lt1"/>
          </a:fontRef>
        </p:style>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305" y="3180796"/>
            <a:ext cx="3195127" cy="182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15240"/>
            <a:ext cx="7761600" cy="1292100"/>
          </a:xfrm>
          <a:prstGeom prst="rect">
            <a:avLst/>
          </a:prstGeom>
        </p:spPr>
        <p:txBody>
          <a:bodyPr wrap="square" lIns="91425" tIns="91425" rIns="91425" bIns="91425" anchor="b" anchorCtr="0">
            <a:noAutofit/>
          </a:bodyPr>
          <a:lstStyle/>
          <a:p>
            <a:pPr lvl="0"/>
            <a:r>
              <a:rPr lang="ar-AE" dirty="0"/>
              <a:t>طريقة المشروع</a:t>
            </a:r>
            <a:endParaRPr lang="en" dirty="0"/>
          </a:p>
        </p:txBody>
      </p:sp>
      <p:pic>
        <p:nvPicPr>
          <p:cNvPr id="10" name="Picture 9"/>
          <p:cNvPicPr>
            <a:picLocks noChangeAspect="1"/>
          </p:cNvPicPr>
          <p:nvPr/>
        </p:nvPicPr>
        <p:blipFill>
          <a:blip r:embed="rId3"/>
          <a:stretch>
            <a:fillRect/>
          </a:stretch>
        </p:blipFill>
        <p:spPr>
          <a:xfrm>
            <a:off x="804397" y="1557325"/>
            <a:ext cx="6346486" cy="468823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المراحل</a:t>
            </a:r>
            <a:endParaRPr lang="en-GB" dirty="0"/>
          </a:p>
        </p:txBody>
      </p:sp>
      <p:graphicFrame>
        <p:nvGraphicFramePr>
          <p:cNvPr id="4" name="Diagramm 5"/>
          <p:cNvGraphicFramePr/>
          <p:nvPr>
            <p:extLst>
              <p:ext uri="{D42A27DB-BD31-4B8C-83A1-F6EECF244321}">
                <p14:modId xmlns:p14="http://schemas.microsoft.com/office/powerpoint/2010/main" val="1551035308"/>
              </p:ext>
            </p:extLst>
          </p:nvPr>
        </p:nvGraphicFramePr>
        <p:xfrm>
          <a:off x="1371600" y="18116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32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تجهيز</a:t>
            </a:r>
            <a:endParaRPr lang="en-GB" dirty="0"/>
          </a:p>
        </p:txBody>
      </p:sp>
      <p:graphicFrame>
        <p:nvGraphicFramePr>
          <p:cNvPr id="8" name="Diagram 7"/>
          <p:cNvGraphicFramePr/>
          <p:nvPr>
            <p:extLst>
              <p:ext uri="{D42A27DB-BD31-4B8C-83A1-F6EECF244321}">
                <p14:modId xmlns:p14="http://schemas.microsoft.com/office/powerpoint/2010/main" val="1768316394"/>
              </p:ext>
            </p:extLst>
          </p:nvPr>
        </p:nvGraphicFramePr>
        <p:xfrm>
          <a:off x="132080" y="1788160"/>
          <a:ext cx="3342640" cy="448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9345" y="1913624"/>
            <a:ext cx="3847535" cy="279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71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ادراك</a:t>
            </a:r>
            <a:endParaRPr lang="de-AT" dirty="0"/>
          </a:p>
        </p:txBody>
      </p:sp>
      <p:graphicFrame>
        <p:nvGraphicFramePr>
          <p:cNvPr id="8" name="Diagram 7"/>
          <p:cNvGraphicFramePr/>
          <p:nvPr>
            <p:extLst>
              <p:ext uri="{D42A27DB-BD31-4B8C-83A1-F6EECF244321}">
                <p14:modId xmlns:p14="http://schemas.microsoft.com/office/powerpoint/2010/main" val="3292860604"/>
              </p:ext>
            </p:extLst>
          </p:nvPr>
        </p:nvGraphicFramePr>
        <p:xfrm>
          <a:off x="274320" y="1859280"/>
          <a:ext cx="2966720" cy="448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Arbeiter, Mädchen, Hammer, Freiheit, Stärke, Werft"/>
          <p:cNvPicPr>
            <a:picLocks noChangeAspect="1" noChangeArrowheads="1"/>
          </p:cNvPicPr>
          <p:nvPr/>
        </p:nvPicPr>
        <p:blipFill rotWithShape="1">
          <a:blip r:embed="rId8">
            <a:extLst>
              <a:ext uri="{28A0092B-C50C-407E-A947-70E740481C1C}">
                <a14:useLocalDpi xmlns:a14="http://schemas.microsoft.com/office/drawing/2010/main" val="0"/>
              </a:ext>
            </a:extLst>
          </a:blip>
          <a:srcRect l="4364" t="3508" r="10038"/>
          <a:stretch/>
        </p:blipFill>
        <p:spPr bwMode="auto">
          <a:xfrm>
            <a:off x="3759200" y="1859280"/>
            <a:ext cx="279400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65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تقييم</a:t>
            </a:r>
            <a:endParaRPr lang="de-AT" dirty="0"/>
          </a:p>
        </p:txBody>
      </p:sp>
      <p:graphicFrame>
        <p:nvGraphicFramePr>
          <p:cNvPr id="8" name="Diagram 7"/>
          <p:cNvGraphicFramePr/>
          <p:nvPr>
            <p:extLst>
              <p:ext uri="{D42A27DB-BD31-4B8C-83A1-F6EECF244321}">
                <p14:modId xmlns:p14="http://schemas.microsoft.com/office/powerpoint/2010/main" val="2539871560"/>
              </p:ext>
            </p:extLst>
          </p:nvPr>
        </p:nvGraphicFramePr>
        <p:xfrm>
          <a:off x="355920" y="1838960"/>
          <a:ext cx="2854640" cy="448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6480" y="1920240"/>
            <a:ext cx="3764280" cy="376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31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idx="4294967295"/>
          </p:nvPr>
        </p:nvSpPr>
        <p:spPr>
          <a:xfrm>
            <a:off x="972900" y="3101725"/>
            <a:ext cx="7198200" cy="1546500"/>
          </a:xfrm>
          <a:prstGeom prst="rect">
            <a:avLst/>
          </a:prstGeom>
        </p:spPr>
        <p:txBody>
          <a:bodyPr wrap="square" lIns="91425" tIns="91425" rIns="91425" bIns="91425" anchor="b" anchorCtr="0">
            <a:noAutofit/>
          </a:bodyPr>
          <a:lstStyle/>
          <a:p>
            <a:pPr lvl="0" algn="ctr"/>
            <a:r>
              <a:rPr lang="ar-AE" sz="7200" dirty="0"/>
              <a:t>الأسئلة؟</a:t>
            </a:r>
            <a:endParaRPr lang="en" sz="7200" dirty="0">
              <a:solidFill>
                <a:srgbClr val="FFFFFF"/>
              </a:solidFill>
            </a:endParaRPr>
          </a:p>
        </p:txBody>
      </p:sp>
      <p:grpSp>
        <p:nvGrpSpPr>
          <p:cNvPr id="89" name="Shape 89"/>
          <p:cNvGrpSpPr/>
          <p:nvPr/>
        </p:nvGrpSpPr>
        <p:grpSpPr>
          <a:xfrm>
            <a:off x="3568956" y="1105062"/>
            <a:ext cx="2006085" cy="2006085"/>
            <a:chOff x="3782700" y="1538287"/>
            <a:chExt cx="1578600" cy="1578600"/>
          </a:xfrm>
        </p:grpSpPr>
        <p:sp>
          <p:nvSpPr>
            <p:cNvPr id="90" name="Shape 90"/>
            <p:cNvSpPr/>
            <p:nvPr/>
          </p:nvSpPr>
          <p:spPr>
            <a:xfrm>
              <a:off x="3782700" y="27574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sp>
          <p:nvSpPr>
            <p:cNvPr id="91" name="Shape 91"/>
            <p:cNvSpPr/>
            <p:nvPr/>
          </p:nvSpPr>
          <p:spPr>
            <a:xfrm rot="-5400000">
              <a:off x="5001900" y="27574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sp>
          <p:nvSpPr>
            <p:cNvPr id="92" name="Shape 92"/>
            <p:cNvSpPr/>
            <p:nvPr/>
          </p:nvSpPr>
          <p:spPr>
            <a:xfrm rot="5400000">
              <a:off x="3782700" y="15382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sp>
          <p:nvSpPr>
            <p:cNvPr id="93" name="Shape 93"/>
            <p:cNvSpPr/>
            <p:nvPr/>
          </p:nvSpPr>
          <p:spPr>
            <a:xfrm rot="10800000">
              <a:off x="5001900" y="15382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dirty="0"/>
            </a:p>
          </p:txBody>
        </p:sp>
      </p:gr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137" y="1366794"/>
            <a:ext cx="1483364" cy="146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r>
              <a:rPr lang="ar-AE" dirty="0"/>
              <a:t>عينة دراسة الحالة</a:t>
            </a:r>
            <a:endParaRPr lang="en" dirty="0"/>
          </a:p>
        </p:txBody>
      </p:sp>
      <p:sp>
        <p:nvSpPr>
          <p:cNvPr id="101" name="Shape 101"/>
          <p:cNvSpPr txBox="1">
            <a:spLocks noGrp="1"/>
          </p:cNvSpPr>
          <p:nvPr>
            <p:ph type="body" idx="2"/>
          </p:nvPr>
        </p:nvSpPr>
        <p:spPr>
          <a:xfrm>
            <a:off x="4685500" y="1857900"/>
            <a:ext cx="3767400" cy="4710000"/>
          </a:xfrm>
          <a:prstGeom prst="rect">
            <a:avLst/>
          </a:prstGeom>
        </p:spPr>
        <p:txBody>
          <a:bodyPr wrap="square" lIns="91425" tIns="91425" rIns="91425" bIns="91425" anchor="t" anchorCtr="0">
            <a:noAutofit/>
          </a:bodyPr>
          <a:lstStyle/>
          <a:p>
            <a:r>
              <a:rPr lang="en-IE" dirty="0" smtClean="0"/>
              <a:t>Fatima</a:t>
            </a:r>
            <a:endParaRPr lang="en-IE" dirty="0"/>
          </a:p>
          <a:p>
            <a:pPr marL="342900" indent="-342900">
              <a:buFont typeface="Arial" panose="020B0604020202020204" pitchFamily="34" charset="0"/>
              <a:buChar char="•"/>
            </a:pPr>
            <a:r>
              <a:rPr lang="en-IE" dirty="0" smtClean="0"/>
              <a:t>From Syria</a:t>
            </a:r>
            <a:endParaRPr lang="en-IE" dirty="0"/>
          </a:p>
          <a:p>
            <a:pPr marL="342900" indent="-342900">
              <a:buFont typeface="Arial" panose="020B0604020202020204" pitchFamily="34" charset="0"/>
              <a:buChar char="•"/>
            </a:pPr>
            <a:r>
              <a:rPr lang="en-IE" dirty="0"/>
              <a:t>Female</a:t>
            </a:r>
          </a:p>
          <a:p>
            <a:pPr marL="342900" indent="-342900">
              <a:buFont typeface="Arial" panose="020B0604020202020204" pitchFamily="34" charset="0"/>
              <a:buChar char="•"/>
            </a:pPr>
            <a:r>
              <a:rPr lang="en-IE" dirty="0" smtClean="0"/>
              <a:t>28 </a:t>
            </a:r>
            <a:r>
              <a:rPr lang="en-IE" dirty="0"/>
              <a:t>years old</a:t>
            </a:r>
          </a:p>
          <a:p>
            <a:pPr marL="342900" indent="-342900">
              <a:buFont typeface="Arial" panose="020B0604020202020204" pitchFamily="34" charset="0"/>
              <a:buChar char="•"/>
            </a:pPr>
            <a:r>
              <a:rPr lang="en-IE" dirty="0"/>
              <a:t>Married</a:t>
            </a:r>
          </a:p>
          <a:p>
            <a:pPr marL="342900" indent="-342900">
              <a:buFont typeface="Arial" panose="020B0604020202020204" pitchFamily="34" charset="0"/>
              <a:buChar char="•"/>
            </a:pPr>
            <a:r>
              <a:rPr lang="en-IE" dirty="0" smtClean="0"/>
              <a:t>2 small children</a:t>
            </a:r>
            <a:endParaRPr lang="en-IE" dirty="0"/>
          </a:p>
          <a:p>
            <a:pPr marL="342900" indent="-342900">
              <a:buFont typeface="Arial" panose="020B0604020202020204" pitchFamily="34" charset="0"/>
              <a:buChar char="•"/>
            </a:pPr>
            <a:r>
              <a:rPr lang="en-IE" dirty="0" smtClean="0"/>
              <a:t>Assistant teacher for middle school</a:t>
            </a:r>
            <a:endParaRPr lang="en-IE" dirty="0"/>
          </a:p>
          <a:p>
            <a:pPr lvl="0" rtl="0">
              <a:spcBef>
                <a:spcPts val="0"/>
              </a:spcBef>
              <a:buNone/>
            </a:pPr>
            <a:endParaRPr lang="en"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00" y="1675020"/>
            <a:ext cx="3540760" cy="35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17</TotalTime>
  <Words>1287</Words>
  <Application>Microsoft Office PowerPoint</Application>
  <PresentationFormat>On-screen Show (4:3)</PresentationFormat>
  <Paragraphs>101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Montserrat</vt:lpstr>
      <vt:lpstr>EngagePowerpoint Template</vt:lpstr>
      <vt:lpstr>حدث تخطيط المشروع</vt:lpstr>
      <vt:lpstr>الفعاليات المجتمعية</vt:lpstr>
      <vt:lpstr>طريقة المشروع</vt:lpstr>
      <vt:lpstr>المراحل</vt:lpstr>
      <vt:lpstr>تجهيز</vt:lpstr>
      <vt:lpstr>ادراك</vt:lpstr>
      <vt:lpstr>تقييم</vt:lpstr>
      <vt:lpstr>الأسئلة؟</vt:lpstr>
      <vt:lpstr>عينة دراسة الحالة</vt:lpstr>
      <vt:lpstr>أمثلة لتخطيط الحدث</vt:lpstr>
      <vt:lpstr>خطة عمل</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Elena Xeni</cp:lastModifiedBy>
  <cp:revision>86</cp:revision>
  <dcterms:created xsi:type="dcterms:W3CDTF">2017-10-27T16:23:16Z</dcterms:created>
  <dcterms:modified xsi:type="dcterms:W3CDTF">2019-11-10T16:02:08Z</dcterms:modified>
</cp:coreProperties>
</file>