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35" autoAdjust="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23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mp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10" Type="http://schemas.openxmlformats.org/officeDocument/2006/relationships/image" Target="../media/image24.tmp"/><Relationship Id="rId4" Type="http://schemas.openxmlformats.org/officeDocument/2006/relationships/image" Target="../media/image18.png"/><Relationship Id="rId9" Type="http://schemas.openxmlformats.org/officeDocument/2006/relationships/image" Target="../media/image2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Povezivanje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r>
              <a:rPr lang="hr-HR" dirty="0" smtClean="0"/>
              <a:t>in integracijski kotač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94520"/>
            <a:ext cx="7345045" cy="36972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08520" y="2621280"/>
            <a:ext cx="193548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POTPUNO UKLJUČENA</a:t>
            </a:r>
            <a:endParaRPr lang="hr-HR" sz="1000" dirty="0"/>
          </a:p>
        </p:txBody>
      </p:sp>
      <p:sp>
        <p:nvSpPr>
          <p:cNvPr id="4" name="Rectangle 3"/>
          <p:cNvSpPr/>
          <p:nvPr/>
        </p:nvSpPr>
        <p:spPr>
          <a:xfrm>
            <a:off x="7208520" y="2926080"/>
            <a:ext cx="1935480" cy="198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DJELOMIČNO</a:t>
            </a:r>
            <a:endParaRPr lang="hr-HR" sz="1000" dirty="0"/>
          </a:p>
        </p:txBody>
      </p:sp>
      <p:sp>
        <p:nvSpPr>
          <p:cNvPr id="5" name="Rectangle 4"/>
          <p:cNvSpPr/>
          <p:nvPr/>
        </p:nvSpPr>
        <p:spPr>
          <a:xfrm>
            <a:off x="7208520" y="3139440"/>
            <a:ext cx="193548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NIJE UKLJUČENA</a:t>
            </a:r>
            <a:endParaRPr lang="hr-HR" sz="1000" dirty="0"/>
          </a:p>
        </p:txBody>
      </p:sp>
      <p:sp>
        <p:nvSpPr>
          <p:cNvPr id="6" name="Rectangle 5"/>
          <p:cNvSpPr/>
          <p:nvPr/>
        </p:nvSpPr>
        <p:spPr>
          <a:xfrm>
            <a:off x="7208520" y="3368040"/>
            <a:ext cx="1935480" cy="259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OSJEĆA SE ISKLJUČENOM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Osobni integracijski kotač</a:t>
            </a:r>
            <a:endParaRPr lang="en-US" dirty="0"/>
          </a:p>
        </p:txBody>
      </p:sp>
      <p:pic>
        <p:nvPicPr>
          <p:cNvPr id="5" name="Picture 4" descr="Screen Shot 2018-04-06 at 11.1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0" y="2054131"/>
            <a:ext cx="5398990" cy="3779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040" y="2773680"/>
            <a:ext cx="193548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POTPUNO UKLJUČENA</a:t>
            </a:r>
            <a:endParaRPr lang="hr-HR" sz="1000" dirty="0"/>
          </a:p>
        </p:txBody>
      </p:sp>
      <p:sp>
        <p:nvSpPr>
          <p:cNvPr id="6" name="Rectangle 5"/>
          <p:cNvSpPr/>
          <p:nvPr/>
        </p:nvSpPr>
        <p:spPr>
          <a:xfrm>
            <a:off x="6797040" y="3124200"/>
            <a:ext cx="1935480" cy="198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DJELOMIČNO</a:t>
            </a:r>
            <a:endParaRPr lang="hr-HR" sz="1000" dirty="0"/>
          </a:p>
        </p:txBody>
      </p:sp>
      <p:sp>
        <p:nvSpPr>
          <p:cNvPr id="7" name="Rectangle 6"/>
          <p:cNvSpPr/>
          <p:nvPr/>
        </p:nvSpPr>
        <p:spPr>
          <a:xfrm>
            <a:off x="6797040" y="3368040"/>
            <a:ext cx="193548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NIJE UKLJUČENA</a:t>
            </a:r>
            <a:endParaRPr lang="hr-HR" sz="1000" dirty="0"/>
          </a:p>
        </p:txBody>
      </p:sp>
      <p:sp>
        <p:nvSpPr>
          <p:cNvPr id="8" name="Rectangle 7"/>
          <p:cNvSpPr/>
          <p:nvPr/>
        </p:nvSpPr>
        <p:spPr>
          <a:xfrm>
            <a:off x="6797040" y="3642360"/>
            <a:ext cx="1935480" cy="259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OSJEĆA SE ISKLJUČENOM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5669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Kulturni šok</a:t>
            </a:r>
            <a:endParaRPr lang="en" dirty="0"/>
          </a:p>
        </p:txBody>
      </p:sp>
      <p:pic>
        <p:nvPicPr>
          <p:cNvPr id="1026" name="Picture 2" descr="https://images.unsplash.com/photo-1508598126084-9dfccbb92cd5?ixlib=rb-0.3.5&amp;ixid=eyJhcHBfaWQiOjEyMDd9&amp;s=fe39421be4353a97159458b7d4cb8517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2" y="1773750"/>
            <a:ext cx="4591979" cy="30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unsplash.com/photo-1505673271747-923ee579555c?ixlib=rb-0.3.5&amp;s=dae6da1a8940b24dc623f6cf89369027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71" y="1773750"/>
            <a:ext cx="4185319" cy="30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unsplash.com/photo-1508278579464-6532e89f884a?ixlib=rb-0.3.5&amp;ixid=eyJhcHBfaWQiOjEyMDd9&amp;s=67bd9929665bd13ad443f70df9167cad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3" y="4169098"/>
            <a:ext cx="4031337" cy="26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Integracija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45280" y="2088989"/>
            <a:ext cx="4002720" cy="2162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GRAĐANSKA INTEGRACIJA</a:t>
            </a:r>
          </a:p>
          <a:p>
            <a:pPr algn="ctr"/>
            <a:endParaRPr lang="hr-HR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DRUŠVENA INTEGRACIJA</a:t>
            </a:r>
            <a:endParaRPr lang="hr-HR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An aerial shot of brightly-colored jigsaw puzzle pie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734" y="2795027"/>
            <a:ext cx="4362075" cy="29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Zbunjeni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2" y="2110774"/>
            <a:ext cx="4460239" cy="331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hr-HR" dirty="0" smtClean="0"/>
              <a:t> „Village” pristupa („Selo”)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1" y="2082420"/>
            <a:ext cx="5333999" cy="32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Ključne usluge</a:t>
            </a:r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" y="2216436"/>
            <a:ext cx="1492032" cy="12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77" y="3327288"/>
            <a:ext cx="1452880" cy="12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327288"/>
            <a:ext cx="1157000" cy="11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72" y="2216436"/>
            <a:ext cx="1299407" cy="119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15350" y="4400836"/>
            <a:ext cx="8707120" cy="12192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b="1" dirty="0" smtClean="0"/>
              <a:t>Zdravstveni servisi</a:t>
            </a:r>
            <a:r>
              <a:rPr lang="en-IE" sz="1600" b="1" dirty="0" smtClean="0"/>
              <a:t> + </a:t>
            </a:r>
            <a:r>
              <a:rPr lang="hr-HR" sz="1600" b="1" dirty="0" smtClean="0"/>
              <a:t>Obrazovanje</a:t>
            </a:r>
            <a:r>
              <a:rPr lang="en-IE" sz="1600" b="1" dirty="0" smtClean="0"/>
              <a:t> + </a:t>
            </a:r>
            <a:r>
              <a:rPr lang="hr-HR" sz="1600" b="1" dirty="0" smtClean="0"/>
              <a:t>Društveni servisi</a:t>
            </a:r>
            <a:r>
              <a:rPr lang="en-IE" sz="1600" b="1" dirty="0" smtClean="0"/>
              <a:t>+ </a:t>
            </a:r>
            <a:r>
              <a:rPr lang="hr-HR" sz="1600" b="1" dirty="0" smtClean="0"/>
              <a:t>Javna tijela</a:t>
            </a:r>
            <a:r>
              <a:rPr lang="en-IE" sz="1600" b="1" dirty="0" smtClean="0"/>
              <a:t>+</a:t>
            </a:r>
            <a:r>
              <a:rPr lang="hr-HR" sz="1600" b="1" dirty="0" smtClean="0"/>
              <a:t>Provedba zakona</a:t>
            </a:r>
            <a:endParaRPr lang="en-IE" sz="16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6" y="2216436"/>
            <a:ext cx="1874997" cy="13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Ključne potpore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54000" y="4177348"/>
            <a:ext cx="8707120" cy="12192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/>
              <a:t>Mjesto bogoštovlja </a:t>
            </a:r>
            <a:r>
              <a:rPr lang="en-IE" sz="1600" b="1" dirty="0" smtClean="0"/>
              <a:t>+ </a:t>
            </a:r>
            <a:r>
              <a:rPr lang="hr-HR" sz="1600" b="1" dirty="0" smtClean="0"/>
              <a:t>Razvoj zajednice</a:t>
            </a:r>
            <a:r>
              <a:rPr lang="en-IE" sz="1600" b="1" dirty="0" smtClean="0"/>
              <a:t>+ Sport &amp; R</a:t>
            </a:r>
            <a:r>
              <a:rPr lang="hr-HR" sz="1600" b="1" dirty="0" smtClean="0"/>
              <a:t>ekreacija</a:t>
            </a:r>
            <a:endParaRPr lang="en-IE" sz="1600" b="1" dirty="0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0" y="2318068"/>
            <a:ext cx="1412241" cy="184912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55" y="3101976"/>
            <a:ext cx="196275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79" y="2506663"/>
            <a:ext cx="1670685" cy="167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00" y="0"/>
            <a:ext cx="7761600" cy="1418547"/>
          </a:xfrm>
        </p:spPr>
        <p:txBody>
          <a:bodyPr/>
          <a:lstStyle/>
          <a:p>
            <a:r>
              <a:rPr lang="hr-HR" dirty="0" smtClean="0"/>
              <a:t>Tvoj novi dom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2450617"/>
            <a:ext cx="1657350" cy="13906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4098290"/>
            <a:ext cx="1657350" cy="12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8" y="2690330"/>
            <a:ext cx="1686877" cy="13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78" y="4443730"/>
            <a:ext cx="1686878" cy="12573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8" y="2450616"/>
            <a:ext cx="1594956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8" y="4069231"/>
            <a:ext cx="1594956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05" y="2719388"/>
            <a:ext cx="1565910" cy="13498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26" y="4405630"/>
            <a:ext cx="1596389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3627120"/>
            <a:ext cx="746760" cy="214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IRSKA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337560" y="3841267"/>
            <a:ext cx="1051560" cy="425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ITALIJA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5594673" y="3627120"/>
            <a:ext cx="806127" cy="442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CIPAR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7215827" y="3841267"/>
            <a:ext cx="1596388" cy="425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FRANCUSKA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946465" y="5151120"/>
            <a:ext cx="1203645" cy="549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NJEMAČKA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3307876" y="5459489"/>
            <a:ext cx="1081244" cy="54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FINSKA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5334324" y="5151120"/>
            <a:ext cx="1398420" cy="549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RUMUNJSKA</a:t>
            </a:r>
            <a:endParaRPr lang="hr-HR" dirty="0"/>
          </a:p>
        </p:txBody>
      </p:sp>
      <p:sp>
        <p:nvSpPr>
          <p:cNvPr id="18" name="Rectangle 17"/>
          <p:cNvSpPr/>
          <p:nvPr/>
        </p:nvSpPr>
        <p:spPr>
          <a:xfrm>
            <a:off x="7620000" y="5459489"/>
            <a:ext cx="1082040" cy="54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AUSTRIA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STUDIJA SLUČAJA</a:t>
            </a:r>
            <a:endParaRPr lang="en-US" dirty="0"/>
          </a:p>
        </p:txBody>
      </p:sp>
      <p:pic>
        <p:nvPicPr>
          <p:cNvPr id="9" name="Picture 7" descr="C:\Users\Fujitsu\AppData\Local\Microsoft\Windows\INetCache\IE\4H4ULRLK\female-silhouette_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1965249"/>
            <a:ext cx="3916140" cy="3418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26060" y="26701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Libanon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Žena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29 </a:t>
            </a:r>
            <a:r>
              <a:rPr lang="hr-HR" sz="2000" dirty="0" smtClean="0"/>
              <a:t>godina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</a:t>
            </a:r>
            <a:r>
              <a:rPr lang="hr-HR" sz="2000" dirty="0" smtClean="0"/>
              <a:t>dana</a:t>
            </a:r>
            <a:endParaRPr lang="en-I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1 </a:t>
            </a:r>
            <a:r>
              <a:rPr lang="hr-HR" sz="2000" dirty="0" smtClean="0"/>
              <a:t>dijete u dobi od 3 godine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Medicinska sestra</a:t>
            </a:r>
          </a:p>
        </p:txBody>
      </p:sp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138</TotalTime>
  <Words>143</Words>
  <Application>Microsoft Office PowerPoint</Application>
  <PresentationFormat>On-screen Show (4:3)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Montserrat</vt:lpstr>
      <vt:lpstr>Arial</vt:lpstr>
      <vt:lpstr>EngagePowerpoint Template</vt:lpstr>
      <vt:lpstr>Povezivanje</vt:lpstr>
      <vt:lpstr>Kulturni šok</vt:lpstr>
      <vt:lpstr>Integracija</vt:lpstr>
      <vt:lpstr>Zbunjeni?</vt:lpstr>
      <vt:lpstr>Model „Village” pristupa („Selo”)</vt:lpstr>
      <vt:lpstr>Ključne usluge</vt:lpstr>
      <vt:lpstr>Ključne potpore</vt:lpstr>
      <vt:lpstr>Tvoj novi dom</vt:lpstr>
      <vt:lpstr>STUDIJA SLUČAJA</vt:lpstr>
      <vt:lpstr>Annin integracijski kotač</vt:lpstr>
      <vt:lpstr>Osobni integracijski kotač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94</cp:revision>
  <dcterms:created xsi:type="dcterms:W3CDTF">2017-10-27T16:23:16Z</dcterms:created>
  <dcterms:modified xsi:type="dcterms:W3CDTF">2018-07-17T11:59:10Z</dcterms:modified>
</cp:coreProperties>
</file>