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7" r:id="rId1"/>
  </p:sldMasterIdLst>
  <p:notesMasterIdLst>
    <p:notesMasterId r:id="rId14"/>
  </p:notesMasterIdLst>
  <p:sldIdLst>
    <p:sldId id="256" r:id="rId2"/>
    <p:sldId id="264" r:id="rId3"/>
    <p:sldId id="285" r:id="rId4"/>
    <p:sldId id="261" r:id="rId5"/>
    <p:sldId id="260" r:id="rId6"/>
    <p:sldId id="259" r:id="rId7"/>
    <p:sldId id="286" r:id="rId8"/>
    <p:sldId id="275" r:id="rId9"/>
    <p:sldId id="262" r:id="rId10"/>
    <p:sldId id="287" r:id="rId11"/>
    <p:sldId id="288" r:id="rId12"/>
    <p:sldId id="274" r:id="rId13"/>
  </p:sldIdLst>
  <p:sldSz cx="9144000" cy="6858000" type="screen4x3"/>
  <p:notesSz cx="6858000" cy="9144000"/>
  <p:embeddedFontLst>
    <p:embeddedFont>
      <p:font typeface="Calibri" panose="020F0502020204030204" pitchFamily="34" charset="0"/>
      <p:regular r:id="rId15"/>
      <p:bold r:id="rId16"/>
      <p:italic r:id="rId17"/>
      <p:boldItalic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086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257817E-EC5C-4880-A810-ED7F254FEA46}">
  <a:tblStyle styleId="{7257817E-EC5C-4880-A810-ED7F254FEA46}" styleName="Table_0">
    <a:wholeTbl>
      <a:tcTxStyle>
        <a:font>
          <a:latin typeface="Arial"/>
          <a:ea typeface="Arial"/>
          <a:cs typeface="Arial"/>
        </a:font>
        <a:srgbClr val="000000"/>
      </a:tcTxStyle>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198" autoAdjust="0"/>
  </p:normalViewPr>
  <p:slideViewPr>
    <p:cSldViewPr snapToGrid="0" snapToObjects="1">
      <p:cViewPr varScale="1">
        <p:scale>
          <a:sx n="72" d="100"/>
          <a:sy n="72" d="100"/>
        </p:scale>
        <p:origin x="1762" y="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lvl="0">
              <a:spcBef>
                <a:spcPts val="0"/>
              </a:spcBef>
              <a:buChar char="●"/>
              <a:defRPr sz="1100"/>
            </a:lvl1pPr>
            <a:lvl2pPr lvl="1">
              <a:spcBef>
                <a:spcPts val="0"/>
              </a:spcBef>
              <a:buChar char="○"/>
              <a:defRPr sz="1100"/>
            </a:lvl2pPr>
            <a:lvl3pPr lvl="2">
              <a:spcBef>
                <a:spcPts val="0"/>
              </a:spcBef>
              <a:buChar char="■"/>
              <a:defRPr sz="1100"/>
            </a:lvl3pPr>
            <a:lvl4pPr lvl="3">
              <a:spcBef>
                <a:spcPts val="0"/>
              </a:spcBef>
              <a:buChar char="●"/>
              <a:defRPr sz="1100"/>
            </a:lvl4pPr>
            <a:lvl5pPr lvl="4">
              <a:spcBef>
                <a:spcPts val="0"/>
              </a:spcBef>
              <a:buChar char="○"/>
              <a:defRPr sz="1100"/>
            </a:lvl5pPr>
            <a:lvl6pPr lvl="5">
              <a:spcBef>
                <a:spcPts val="0"/>
              </a:spcBef>
              <a:buChar char="■"/>
              <a:defRPr sz="1100"/>
            </a:lvl6pPr>
            <a:lvl7pPr lvl="6">
              <a:spcBef>
                <a:spcPts val="0"/>
              </a:spcBef>
              <a:buChar char="●"/>
              <a:defRPr sz="1100"/>
            </a:lvl7pPr>
            <a:lvl8pPr lvl="7">
              <a:spcBef>
                <a:spcPts val="0"/>
              </a:spcBef>
              <a:buChar char="○"/>
              <a:defRPr sz="1100"/>
            </a:lvl8pPr>
            <a:lvl9pPr lvl="8">
              <a:spcBef>
                <a:spcPts val="0"/>
              </a:spcBef>
              <a:buChar char="■"/>
              <a:defRPr sz="1100"/>
            </a:lvl9pPr>
          </a:lstStyle>
          <a:p>
            <a:endParaRPr/>
          </a:p>
        </p:txBody>
      </p:sp>
    </p:spTree>
    <p:extLst>
      <p:ext uri="{BB962C8B-B14F-4D97-AF65-F5344CB8AC3E}">
        <p14:creationId xmlns:p14="http://schemas.microsoft.com/office/powerpoint/2010/main" val="1091759077"/>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Shape 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4" name="Shape 5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it-IT" dirty="0"/>
              <a:t>Questa risorsa sottolinea l'importanza di creare collegamenti all'interno delle comunità riceventi per i migranti appena arrivati. Incoraggia le persone ad attingere alla loro esperienza di vita per aiutarle a identificare i servizi chiave e i supporti che considerano essenziali per la loro nuova vita. Fornisce uno strumento, la «Ruota dell’integrazione», di semplice utilizzo per consentire alle persone di visualizzare le aree in cui è stata raggiunta l'integrazione e individuare le aree in cui devono essere superati gli ostacoli all'integrazione.</a:t>
            </a:r>
            <a:endParaRPr lang="en-GB"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1" name="Shape 26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it-IT" dirty="0"/>
              <a:t>La ruota dell'integrazione di Anna ha gli stessi otto servizi e supporti di cui abbiamo parlato in precedenza nel gioco del villaggio modello. Anna ha segnato sulla Ruota le aree in cui si sente pienamente coinvolta, parzialmente impegnata, non impegnata o si sente esclusa. La ruota dell'integrazione di Anna identifica chiaramente le aree sulle quali deve concentrarsi se vuole ottenere un'integrazione olistica nella sua nuova comunità di accoglienza.</a:t>
            </a: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1" name="Shape 26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it-IT" dirty="0"/>
              <a:t>Ora è il momento di completare la tua ruota dell'integrazione. Sul modello vuoto fornito inizia elencando gli otto servizi e supporti che considereresti più importanti nel tuo villaggio modello e assegna a ciascuno un singolo asse. Una volta che hai elencato questi servizi e supporti, valuta quanto bene ti senti impegnato con le organizzazioni o le istituzioni in questione e segna il punto di coinvolgimento sull'asse rilevante. Unisciti a tutti i punti per identificare le aree in cui devi concentrare i tuoi sforzi se desideri migliorare la tua integrazione civica nel tuo nuovo Paese.</a:t>
            </a: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Shape 2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2" name="Shape 25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2" name="Shape 11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a:buNone/>
            </a:pPr>
            <a:r>
              <a:rPr lang="it-IT" sz="1100" kern="1200" dirty="0">
                <a:solidFill>
                  <a:schemeClr val="tx1"/>
                </a:solidFill>
                <a:effectLst/>
                <a:latin typeface="+mn-lt"/>
                <a:ea typeface="+mn-ea"/>
                <a:cs typeface="+mn-cs"/>
              </a:rPr>
              <a:t>Trasferirsi in un nuovo paese è un evento che cambia la vita che richiede molti aggiustamenti. Che tu sia un migrante economico che si trasferisce in un nuovo paese in cerca di occupazione; o un rifugiato o richiedente asilo proveniente da una regione lacerata dalla guerra alla ricerca di una vita migliore e più sicura; una delle prime cose che sperimenterai è un grado di "shock culturale" non importa quanto tu sia stato preparato o quanto non vedevi l'ora di arrivare alla tua nuova casa. La buona notizia è che lo shock culturale è temporaneo e ci sono molte cose che puoi fare per diminuirne l'impatto. L'integrazione nel nuovo ambiente il prima possibile è l'antidoto perfetto</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2" name="Shape 11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a:buNone/>
            </a:pPr>
            <a:r>
              <a:rPr lang="it-IT" dirty="0"/>
              <a:t>Cercare di integrarsi in un nuovo paese è uno sforzo sfaccettato con due distinti filoni di integrazione, vale a dire: l'integrazione civica e l'integrazione sociale. L'integrazione può essere un processo lento ed è per lo più realizzata in modo frammentario. Vale sempre la pena ricordare che la maggior parte dei paesi in Europa ha due porte. La prima porta è la porta del Paese, e questa è quasi sempre aperta. La seconda porta è la porta dell'integrazione, e questa è quasi sempre chiusa.</a:t>
            </a:r>
            <a:endParaRPr lang="en-GB" sz="1100" kern="1200" dirty="0">
              <a:solidFill>
                <a:schemeClr val="tx1"/>
              </a:solidFill>
              <a:effectLst/>
              <a:latin typeface="+mn-lt"/>
              <a:ea typeface="+mn-ea"/>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5" name="Shape 8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it-IT" sz="1100" kern="1200" dirty="0">
                <a:solidFill>
                  <a:schemeClr val="tx1"/>
                </a:solidFill>
                <a:effectLst/>
                <a:latin typeface="+mn-lt"/>
                <a:ea typeface="+mn-ea"/>
                <a:cs typeface="+mn-cs"/>
              </a:rPr>
              <a:t>Come per la maggior parte delle cose nella vita, iniziare è spesso il passo più difficile e il percorso verso l'integrazione non fa eccezione. Con così tante cose da considerare può essere fonte di confusione soprattutto ora che si vive in un paese diverso; cercando di comunicare in una lingua diversa; e cercando di relazionarsi con le cose in un modo completamente diverso. Il modo migliore per iniziare il tuo percorso di integrazione e stabilire i tuoi obiettivi di integrazione è iniziare riflettendo sulla tua vita nel tuo paese e attingendo alla tua esperienza di vita.
</a:t>
            </a:r>
            <a:endParaRPr lang="en-GB"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9" name="Shape 7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a:buNone/>
            </a:pPr>
            <a:r>
              <a:rPr lang="it-IT" dirty="0"/>
              <a:t>Inizia il tuo processo di integrazione giocando al gioco del «Paese Modello». Immagina che ti sia stato chiesto di delineare i servizi essenziali e i supporti chiave che devono essere disponibili in un nuovo villaggio ideale in fase di sviluppo. Ripensa al tuo Paese d'origine ed elenca le cose che considereresti essenziali per una ragionevole qualità della vita. Dimentica la realtà del tuo Paese d'origine e cerca di costruire un'immagine nella tua mente di quel villaggio ideale che</a:t>
            </a:r>
            <a:r>
              <a:rPr lang="it-IT" baseline="0" dirty="0"/>
              <a:t> vuoi proporre</a:t>
            </a:r>
            <a:r>
              <a:rPr lang="it-IT" dirty="0"/>
              <a:t>.</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 name="Shape 7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it-IT" dirty="0"/>
              <a:t>Quindi, quali sono i servizi fondamentali e che ritieni essenziali da fornire in questo «Paese Modello»? Cominciamo con i servizi sanitari per tutta la famiglia, per assicurarci che i suoi membri possano vivere una vita piena e attiva. L'istruzione potrebbe venire in seguito nella lista, con disposizioni appropriate dai primi anni di vita fino all'educazione degli adulti. I</a:t>
            </a:r>
            <a:r>
              <a:rPr lang="it-IT" baseline="0" dirty="0"/>
              <a:t> s</a:t>
            </a:r>
            <a:r>
              <a:rPr lang="it-IT" dirty="0"/>
              <a:t>ervizi sociali, come l'assistenza all'infanzia e agli anziani, sarebbero sicuramente utili per garantire che i bisogni dei gruppi più vulnerabili siano adeguatamente soddisfatti. I servizi pubblici, come l'igiene e la raccolta dei rifiuti forniti da un</a:t>
            </a:r>
            <a:r>
              <a:rPr lang="it-IT" baseline="0" dirty="0"/>
              <a:t> Comune,</a:t>
            </a:r>
            <a:r>
              <a:rPr lang="it-IT" dirty="0"/>
              <a:t> sono essenziali e devono essere aggiunti all'elenco delle priorità. La tua lista di servizi chiave potrebbe finire con l'applicazione della legge, che garantisce la sicurezza e la protezione di tutti coloro che vivono in questo villaggio modello.</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 name="Shape 7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it-IT" dirty="0"/>
              <a:t>Successivamente è necessario considerare i tipi di supporto che sarebbero essenziali per rendere la vita in questo villaggio modello un'esperienza che cambia la vita. Iniziamo con la religione che svolge un ruolo significativo nella vita di molte persone. Un luogo di culto in cui le persone possono praticare la loro fede con persone che condividono le stesse idee senza paura di soprusi è un supporto essenziale. Una forte etica di sviluppo della comunità all'interno di questo villaggio modello assicurerebbe che tutti si uniscano e si guardino l'un l'altro offrendo amicizia e supporto quando necessario. L'offerta di una vasta gamma di strutture sportive e ricreative garantirebbe che i bisogni di tutti i residenti siano soddisfatti e che le persone possano vivere una vita attiva e sana.</a:t>
            </a:r>
            <a:endParaRPr lang="en-IE" noProof="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1" name="Shape 26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it-IT" dirty="0"/>
              <a:t>Ci sono villaggi e città in ogni paese in Europa che hanno, nella maggioranza dei casi, se non tutti, alcuni dei servizi e dei supporti che vorresti vedere nel tuo villaggio modello. Il villaggio o la città dove stai progettando di costruire una nuova vita può probabilmente fornire tutti i servizi e i supporti che hai identificato. Ora è il momento di riflettere su come, appena arrivata in questa nuova regione, ti sei integrata con gli erogatori di servizi esistenti e le organizzazioni di supporto. Ora è il momento di riflettere su come procede la tua integrazione.</a:t>
            </a: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7" name="Shape 9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it-IT" dirty="0"/>
              <a:t>Anna è una ventinovenne madre del Libano che è arrivata da poco in Europa con la sua famiglia. Anna è un'infermiera qualificata, ma ha difficoltà a far riconoscere le sue credenziali. Sebbene Anna sia arrivata solo 5 mesi fa, ha già identificato e registrato un nuovo medico di famiglia e suo figlio ha ricevuto tutte le vaccinazioni disponibili; è una cantante appassionata e si è unita al coro nella sua chiesa locale; ha iscritto il figlio di tre anni nella scuola materna locale. Anna si è registrata presso i vigili urbani di quartiere. Anna non ha interesse per lo sport e raramente partecipa a uno qualsiasi degli eventi nella sua comunità locale. Vorrebbe riprendere la sua carriera, ma si sente esclusa dal sistema educativo ed è frustrata da tutte le pratiche burocratiche che incontra. Anna non ha avuto bisogno di interfacciarsi con l'autorità locale.</a:t>
            </a: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bg>
      <p:bgPr>
        <a:solidFill>
          <a:srgbClr val="D5D85A"/>
        </a:solidFill>
        <a:effectLst/>
      </p:bgPr>
    </p:bg>
    <p:spTree>
      <p:nvGrpSpPr>
        <p:cNvPr id="1" name="Shape 10"/>
        <p:cNvGrpSpPr/>
        <p:nvPr/>
      </p:nvGrpSpPr>
      <p:grpSpPr>
        <a:xfrm>
          <a:off x="0" y="0"/>
          <a:ext cx="0" cy="0"/>
          <a:chOff x="0" y="0"/>
          <a:chExt cx="0" cy="0"/>
        </a:xfrm>
      </p:grpSpPr>
      <p:sp>
        <p:nvSpPr>
          <p:cNvPr id="11" name="Shape 11"/>
          <p:cNvSpPr txBox="1">
            <a:spLocks noGrp="1"/>
          </p:cNvSpPr>
          <p:nvPr>
            <p:ph type="ctrTitle"/>
          </p:nvPr>
        </p:nvSpPr>
        <p:spPr>
          <a:xfrm>
            <a:off x="3012325" y="2960550"/>
            <a:ext cx="5445900" cy="2405700"/>
          </a:xfrm>
          <a:prstGeom prst="rect">
            <a:avLst/>
          </a:prstGeom>
        </p:spPr>
        <p:txBody>
          <a:bodyPr wrap="square" lIns="91425" tIns="91425" rIns="91425" bIns="91425" anchor="b" anchorCtr="0"/>
          <a:lstStyle>
            <a:lvl1pPr lvl="0" algn="r">
              <a:spcBef>
                <a:spcPts val="0"/>
              </a:spcBef>
              <a:buSzPct val="100000"/>
              <a:defRPr sz="4800"/>
            </a:lvl1pPr>
            <a:lvl2pPr lvl="1" algn="r">
              <a:spcBef>
                <a:spcPts val="0"/>
              </a:spcBef>
              <a:buSzPct val="100000"/>
              <a:defRPr sz="6000"/>
            </a:lvl2pPr>
            <a:lvl3pPr lvl="2" algn="r">
              <a:spcBef>
                <a:spcPts val="0"/>
              </a:spcBef>
              <a:buSzPct val="100000"/>
              <a:defRPr sz="6000"/>
            </a:lvl3pPr>
            <a:lvl4pPr lvl="3" algn="r">
              <a:spcBef>
                <a:spcPts val="0"/>
              </a:spcBef>
              <a:buSzPct val="100000"/>
              <a:defRPr sz="6000"/>
            </a:lvl4pPr>
            <a:lvl5pPr lvl="4" algn="r">
              <a:spcBef>
                <a:spcPts val="0"/>
              </a:spcBef>
              <a:buSzPct val="100000"/>
              <a:defRPr sz="6000"/>
            </a:lvl5pPr>
            <a:lvl6pPr lvl="5" algn="r">
              <a:spcBef>
                <a:spcPts val="0"/>
              </a:spcBef>
              <a:buSzPct val="100000"/>
              <a:defRPr sz="6000"/>
            </a:lvl6pPr>
            <a:lvl7pPr lvl="6" algn="r">
              <a:spcBef>
                <a:spcPts val="0"/>
              </a:spcBef>
              <a:buSzPct val="100000"/>
              <a:defRPr sz="6000"/>
            </a:lvl7pPr>
            <a:lvl8pPr lvl="7" algn="r">
              <a:spcBef>
                <a:spcPts val="0"/>
              </a:spcBef>
              <a:buSzPct val="100000"/>
              <a:defRPr sz="6000"/>
            </a:lvl8pPr>
            <a:lvl9pPr lvl="8" algn="r">
              <a:spcBef>
                <a:spcPts val="0"/>
              </a:spcBef>
              <a:buSzPct val="100000"/>
              <a:defRPr sz="6000"/>
            </a:lvl9pPr>
          </a:lstStyle>
          <a:p>
            <a:r>
              <a:rPr lang="en-US"/>
              <a:t>Click to edit Master title style</a:t>
            </a:r>
            <a:endParaRPr/>
          </a:p>
        </p:txBody>
      </p:sp>
      <p:sp>
        <p:nvSpPr>
          <p:cNvPr id="12" name="Shape 12"/>
          <p:cNvSpPr/>
          <p:nvPr/>
        </p:nvSpPr>
        <p:spPr>
          <a:xfrm>
            <a:off x="6208125" y="5619450"/>
            <a:ext cx="2250000" cy="137700"/>
          </a:xfrm>
          <a:prstGeom prst="rect">
            <a:avLst/>
          </a:prstGeom>
          <a:solidFill>
            <a:srgbClr val="608643"/>
          </a:solidFill>
          <a:ln>
            <a:noFill/>
          </a:ln>
        </p:spPr>
        <p:txBody>
          <a:bodyPr wrap="square" lIns="91425" tIns="91425" rIns="91425" bIns="91425" anchor="ctr" anchorCtr="0">
            <a:noAutofit/>
          </a:bodyPr>
          <a:lstStyle/>
          <a:p>
            <a:pPr lvl="0">
              <a:spcBef>
                <a:spcPts val="0"/>
              </a:spcBef>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Quote">
    <p:spTree>
      <p:nvGrpSpPr>
        <p:cNvPr id="1" name="Shape 18"/>
        <p:cNvGrpSpPr/>
        <p:nvPr/>
      </p:nvGrpSpPr>
      <p:grpSpPr>
        <a:xfrm>
          <a:off x="0" y="0"/>
          <a:ext cx="0" cy="0"/>
          <a:chOff x="0" y="0"/>
          <a:chExt cx="0" cy="0"/>
        </a:xfrm>
      </p:grpSpPr>
      <p:sp>
        <p:nvSpPr>
          <p:cNvPr id="19" name="Shape 19"/>
          <p:cNvSpPr/>
          <p:nvPr/>
        </p:nvSpPr>
        <p:spPr>
          <a:xfrm>
            <a:off x="0" y="0"/>
            <a:ext cx="2767800" cy="6858000"/>
          </a:xfrm>
          <a:prstGeom prst="rect">
            <a:avLst/>
          </a:prstGeom>
          <a:solidFill>
            <a:srgbClr val="D5D85A"/>
          </a:solidFill>
          <a:ln>
            <a:noFill/>
          </a:ln>
        </p:spPr>
        <p:txBody>
          <a:bodyPr wrap="square" lIns="91425" tIns="91425" rIns="91425" bIns="91425" anchor="ctr" anchorCtr="0">
            <a:noAutofit/>
          </a:bodyPr>
          <a:lstStyle/>
          <a:p>
            <a:pPr lvl="0">
              <a:spcBef>
                <a:spcPts val="0"/>
              </a:spcBef>
              <a:buNone/>
            </a:pPr>
            <a:endParaRPr/>
          </a:p>
        </p:txBody>
      </p:sp>
      <p:sp>
        <p:nvSpPr>
          <p:cNvPr id="20" name="Shape 20"/>
          <p:cNvSpPr txBox="1">
            <a:spLocks noGrp="1"/>
          </p:cNvSpPr>
          <p:nvPr>
            <p:ph type="body" idx="1"/>
          </p:nvPr>
        </p:nvSpPr>
        <p:spPr>
          <a:xfrm>
            <a:off x="3165234" y="1528066"/>
            <a:ext cx="4809000" cy="4335000"/>
          </a:xfrm>
          <a:prstGeom prst="rect">
            <a:avLst/>
          </a:prstGeom>
        </p:spPr>
        <p:txBody>
          <a:bodyPr wrap="square" lIns="91425" tIns="91425" rIns="91425" bIns="91425" anchor="t" anchorCtr="0"/>
          <a:lstStyle>
            <a:lvl1pPr lvl="0" rtl="0">
              <a:spcBef>
                <a:spcPts val="0"/>
              </a:spcBef>
              <a:buClr>
                <a:srgbClr val="D5D85A"/>
              </a:buClr>
              <a:buSzPct val="100000"/>
              <a:defRPr sz="3000"/>
            </a:lvl1pPr>
            <a:lvl2pPr lvl="1" rtl="0">
              <a:spcBef>
                <a:spcPts val="0"/>
              </a:spcBef>
              <a:buClr>
                <a:srgbClr val="608643"/>
              </a:buClr>
              <a:buSzPct val="100000"/>
              <a:defRPr sz="3000"/>
            </a:lvl2pPr>
            <a:lvl3pPr lvl="2" rtl="0">
              <a:spcBef>
                <a:spcPts val="0"/>
              </a:spcBef>
              <a:buClr>
                <a:srgbClr val="D5D85A"/>
              </a:buClr>
              <a:buSzPct val="100000"/>
              <a:defRPr sz="3000"/>
            </a:lvl3pPr>
            <a:lvl4pPr lvl="3" rtl="0">
              <a:spcBef>
                <a:spcPts val="0"/>
              </a:spcBef>
              <a:buClr>
                <a:srgbClr val="608643"/>
              </a:buClr>
              <a:buSzPct val="100000"/>
              <a:defRPr sz="3000"/>
            </a:lvl4pPr>
            <a:lvl5pPr lvl="4" rtl="0">
              <a:spcBef>
                <a:spcPts val="0"/>
              </a:spcBef>
              <a:buClr>
                <a:srgbClr val="D5D85A"/>
              </a:buClr>
              <a:buSzPct val="100000"/>
              <a:defRPr sz="3000"/>
            </a:lvl5pPr>
            <a:lvl6pPr lvl="5" rtl="0">
              <a:spcBef>
                <a:spcPts val="0"/>
              </a:spcBef>
              <a:buClr>
                <a:srgbClr val="608643"/>
              </a:buClr>
              <a:buSzPct val="100000"/>
              <a:defRPr sz="3000"/>
            </a:lvl6pPr>
            <a:lvl7pPr lvl="6" rtl="0">
              <a:spcBef>
                <a:spcPts val="0"/>
              </a:spcBef>
              <a:buClr>
                <a:srgbClr val="D5D85A"/>
              </a:buClr>
              <a:buSzPct val="100000"/>
              <a:defRPr sz="3000"/>
            </a:lvl7pPr>
            <a:lvl8pPr lvl="7" rtl="0">
              <a:spcBef>
                <a:spcPts val="0"/>
              </a:spcBef>
              <a:buClr>
                <a:srgbClr val="608643"/>
              </a:buClr>
              <a:buSzPct val="100000"/>
              <a:defRPr sz="3000"/>
            </a:lvl8pPr>
            <a:lvl9pPr lvl="8">
              <a:spcBef>
                <a:spcPts val="0"/>
              </a:spcBef>
              <a:buClr>
                <a:srgbClr val="D5D85A"/>
              </a:buClr>
              <a:buSzPct val="100000"/>
              <a:defRPr sz="3000"/>
            </a:lvl9pPr>
          </a:lstStyle>
          <a:p>
            <a:pPr lvl="0"/>
            <a:r>
              <a:rPr lang="en-US"/>
              <a:t>Click to edit Master text styles</a:t>
            </a:r>
          </a:p>
        </p:txBody>
      </p:sp>
      <p:grpSp>
        <p:nvGrpSpPr>
          <p:cNvPr id="21" name="Shape 21"/>
          <p:cNvGrpSpPr/>
          <p:nvPr/>
        </p:nvGrpSpPr>
        <p:grpSpPr>
          <a:xfrm>
            <a:off x="801025" y="1672320"/>
            <a:ext cx="1957200" cy="947980"/>
            <a:chOff x="801025" y="1367520"/>
            <a:chExt cx="1957200" cy="947980"/>
          </a:xfrm>
        </p:grpSpPr>
        <p:sp>
          <p:nvSpPr>
            <p:cNvPr id="22" name="Shape 22"/>
            <p:cNvSpPr txBox="1"/>
            <p:nvPr/>
          </p:nvSpPr>
          <p:spPr>
            <a:xfrm>
              <a:off x="801025" y="1367520"/>
              <a:ext cx="1957200" cy="871500"/>
            </a:xfrm>
            <a:prstGeom prst="rect">
              <a:avLst/>
            </a:prstGeom>
            <a:noFill/>
            <a:ln>
              <a:noFill/>
            </a:ln>
          </p:spPr>
          <p:txBody>
            <a:bodyPr wrap="square" lIns="91425" tIns="91425" rIns="91425" bIns="91425" anchor="t" anchorCtr="0">
              <a:noAutofit/>
            </a:bodyPr>
            <a:lstStyle/>
            <a:p>
              <a:pPr lvl="0" algn="ctr" rtl="0">
                <a:spcBef>
                  <a:spcPts val="0"/>
                </a:spcBef>
                <a:buNone/>
              </a:pPr>
              <a:r>
                <a:rPr lang="en" sz="9400" b="1">
                  <a:solidFill>
                    <a:srgbClr val="454F5B"/>
                  </a:solidFill>
                </a:rPr>
                <a:t>‘’</a:t>
              </a:r>
            </a:p>
          </p:txBody>
        </p:sp>
        <p:sp>
          <p:nvSpPr>
            <p:cNvPr id="23" name="Shape 23"/>
            <p:cNvSpPr/>
            <p:nvPr/>
          </p:nvSpPr>
          <p:spPr>
            <a:xfrm>
              <a:off x="1397399" y="1543300"/>
              <a:ext cx="772200" cy="772200"/>
            </a:xfrm>
            <a:prstGeom prst="rect">
              <a:avLst/>
            </a:prstGeom>
            <a:noFill/>
            <a:ln w="76200" cap="flat" cmpd="sng">
              <a:solidFill>
                <a:srgbClr val="454F5B"/>
              </a:solidFill>
              <a:prstDash val="solid"/>
              <a:miter lim="8000"/>
              <a:headEnd type="none" w="med" len="med"/>
              <a:tailEnd type="none" w="med" len="med"/>
            </a:ln>
          </p:spPr>
          <p:txBody>
            <a:bodyPr wrap="square" lIns="91425" tIns="91425" rIns="91425" bIns="91425" anchor="ctr" anchorCtr="0">
              <a:noAutofit/>
            </a:bodyPr>
            <a:lstStyle/>
            <a:p>
              <a:pPr lvl="0">
                <a:spcBef>
                  <a:spcPts val="0"/>
                </a:spcBef>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691200" y="0"/>
            <a:ext cx="7761600" cy="1292100"/>
          </a:xfrm>
          <a:prstGeom prst="rect">
            <a:avLst/>
          </a:prstGeom>
        </p:spPr>
        <p:txBody>
          <a:bodyPr wrap="square"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n-US"/>
              <a:t>Click to edit Master title style</a:t>
            </a:r>
            <a:endParaRPr/>
          </a:p>
        </p:txBody>
      </p:sp>
      <p:sp>
        <p:nvSpPr>
          <p:cNvPr id="26" name="Shape 26"/>
          <p:cNvSpPr txBox="1">
            <a:spLocks noGrp="1"/>
          </p:cNvSpPr>
          <p:nvPr>
            <p:ph type="body" idx="1"/>
          </p:nvPr>
        </p:nvSpPr>
        <p:spPr>
          <a:xfrm>
            <a:off x="691200" y="1811604"/>
            <a:ext cx="7761600" cy="4412100"/>
          </a:xfrm>
          <a:prstGeom prst="rect">
            <a:avLst/>
          </a:prstGeom>
        </p:spPr>
        <p:txBody>
          <a:bodyPr wrap="square" lIns="91425" tIns="91425" rIns="91425" bIns="91425" anchor="t" anchorCtr="0"/>
          <a:lstStyle>
            <a:lvl1pPr lvl="0">
              <a:spcBef>
                <a:spcPts val="0"/>
              </a:spcBef>
              <a:buClr>
                <a:srgbClr val="D5D85A"/>
              </a:buClr>
              <a:defRPr/>
            </a:lvl1pPr>
            <a:lvl2pPr lvl="1">
              <a:spcBef>
                <a:spcPts val="0"/>
              </a:spcBef>
              <a:buClr>
                <a:srgbClr val="D5D85A"/>
              </a:buClr>
              <a:defRPr/>
            </a:lvl2pPr>
            <a:lvl3pPr lvl="2">
              <a:spcBef>
                <a:spcPts val="0"/>
              </a:spcBef>
              <a:buClr>
                <a:srgbClr val="D5D85A"/>
              </a:buClr>
              <a:defRPr/>
            </a:lvl3pPr>
            <a:lvl4pPr lvl="3">
              <a:spcBef>
                <a:spcPts val="0"/>
              </a:spcBef>
              <a:buClr>
                <a:srgbClr val="D5D85A"/>
              </a:buClr>
              <a:defRPr/>
            </a:lvl4pPr>
            <a:lvl5pPr lvl="4">
              <a:spcBef>
                <a:spcPts val="0"/>
              </a:spcBef>
              <a:buClr>
                <a:srgbClr val="D5D85A"/>
              </a:buClr>
              <a:defRPr/>
            </a:lvl5pPr>
            <a:lvl6pPr lvl="5">
              <a:spcBef>
                <a:spcPts val="0"/>
              </a:spcBef>
              <a:buClr>
                <a:srgbClr val="D5D85A"/>
              </a:buClr>
              <a:defRPr/>
            </a:lvl6pPr>
            <a:lvl7pPr lvl="6">
              <a:spcBef>
                <a:spcPts val="0"/>
              </a:spcBef>
              <a:buClr>
                <a:srgbClr val="D5D85A"/>
              </a:buClr>
              <a:defRPr/>
            </a:lvl7pPr>
            <a:lvl8pPr lvl="7">
              <a:spcBef>
                <a:spcPts val="0"/>
              </a:spcBef>
              <a:buClr>
                <a:srgbClr val="D5D85A"/>
              </a:buClr>
              <a:defRPr/>
            </a:lvl8pPr>
            <a:lvl9pPr lvl="8">
              <a:spcBef>
                <a:spcPts val="0"/>
              </a:spcBef>
              <a:buClr>
                <a:srgbClr val="D5D85A"/>
              </a:buClr>
              <a:defRPr/>
            </a:lvl9pPr>
          </a:lstStyle>
          <a:p>
            <a:pPr lvl="0"/>
            <a:r>
              <a:rPr lang="en-US"/>
              <a:t>Click to edit Master text styles</a:t>
            </a:r>
          </a:p>
        </p:txBody>
      </p:sp>
      <p:sp>
        <p:nvSpPr>
          <p:cNvPr id="27" name="Shape 27"/>
          <p:cNvSpPr/>
          <p:nvPr/>
        </p:nvSpPr>
        <p:spPr>
          <a:xfrm>
            <a:off x="813273" y="1506189"/>
            <a:ext cx="1533600" cy="137700"/>
          </a:xfrm>
          <a:prstGeom prst="rect">
            <a:avLst/>
          </a:prstGeom>
          <a:solidFill>
            <a:srgbClr val="608643"/>
          </a:solidFill>
          <a:ln>
            <a:noFill/>
          </a:ln>
        </p:spPr>
        <p:txBody>
          <a:bodyPr wrap="square" lIns="91425" tIns="91425" rIns="91425" bIns="91425" anchor="ctr" anchorCtr="0">
            <a:noAutofit/>
          </a:bodyPr>
          <a:lstStyle/>
          <a:p>
            <a:pPr lvl="0">
              <a:spcBef>
                <a:spcPts val="0"/>
              </a:spcBef>
              <a:buNone/>
            </a:pPr>
            <a:endParaRPr/>
          </a:p>
        </p:txBody>
      </p:sp>
      <p:sp>
        <p:nvSpPr>
          <p:cNvPr id="28" name="Shape 28"/>
          <p:cNvSpPr/>
          <p:nvPr/>
        </p:nvSpPr>
        <p:spPr>
          <a:xfrm>
            <a:off x="0" y="0"/>
            <a:ext cx="137700" cy="6858000"/>
          </a:xfrm>
          <a:prstGeom prst="rect">
            <a:avLst/>
          </a:prstGeom>
          <a:solidFill>
            <a:srgbClr val="D5D85A"/>
          </a:solidFill>
          <a:ln>
            <a:noFill/>
          </a:ln>
        </p:spPr>
        <p:txBody>
          <a:bodyPr wrap="square" lIns="91425" tIns="91425" rIns="91425" bIns="91425" anchor="ctr" anchorCtr="0">
            <a:noAutofit/>
          </a:bodyPr>
          <a:lstStyle/>
          <a:p>
            <a:pPr lvl="0">
              <a:spcBef>
                <a:spcPts val="0"/>
              </a:spcBef>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 2 columns">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691200" y="634300"/>
            <a:ext cx="7761600" cy="657900"/>
          </a:xfrm>
          <a:prstGeom prst="rect">
            <a:avLst/>
          </a:prstGeom>
        </p:spPr>
        <p:txBody>
          <a:bodyPr wrap="square"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n-US"/>
              <a:t>Click to edit Master title style</a:t>
            </a:r>
            <a:endParaRPr/>
          </a:p>
        </p:txBody>
      </p:sp>
      <p:sp>
        <p:nvSpPr>
          <p:cNvPr id="31" name="Shape 31"/>
          <p:cNvSpPr txBox="1">
            <a:spLocks noGrp="1"/>
          </p:cNvSpPr>
          <p:nvPr>
            <p:ph type="body" idx="1"/>
          </p:nvPr>
        </p:nvSpPr>
        <p:spPr>
          <a:xfrm>
            <a:off x="691200" y="1857900"/>
            <a:ext cx="3767400" cy="47100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pPr lvl="0"/>
            <a:r>
              <a:rPr lang="en-US"/>
              <a:t>Click to edit Master text styles</a:t>
            </a:r>
          </a:p>
        </p:txBody>
      </p:sp>
      <p:sp>
        <p:nvSpPr>
          <p:cNvPr id="32" name="Shape 32"/>
          <p:cNvSpPr txBox="1">
            <a:spLocks noGrp="1"/>
          </p:cNvSpPr>
          <p:nvPr>
            <p:ph type="body" idx="2"/>
          </p:nvPr>
        </p:nvSpPr>
        <p:spPr>
          <a:xfrm>
            <a:off x="4685500" y="1857900"/>
            <a:ext cx="3767400" cy="47100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pPr lvl="0"/>
            <a:r>
              <a:rPr lang="en-US"/>
              <a:t>Click to edit Master text styles</a:t>
            </a:r>
          </a:p>
        </p:txBody>
      </p:sp>
      <p:sp>
        <p:nvSpPr>
          <p:cNvPr id="33" name="Shape 33"/>
          <p:cNvSpPr/>
          <p:nvPr/>
        </p:nvSpPr>
        <p:spPr>
          <a:xfrm>
            <a:off x="813273" y="1506189"/>
            <a:ext cx="1533600" cy="137700"/>
          </a:xfrm>
          <a:prstGeom prst="rect">
            <a:avLst/>
          </a:prstGeom>
          <a:solidFill>
            <a:srgbClr val="608643"/>
          </a:solidFill>
          <a:ln>
            <a:noFill/>
          </a:ln>
        </p:spPr>
        <p:txBody>
          <a:bodyPr wrap="square" lIns="91425" tIns="91425" rIns="91425" bIns="91425" anchor="ctr" anchorCtr="0">
            <a:noAutofit/>
          </a:bodyPr>
          <a:lstStyle/>
          <a:p>
            <a:pPr lvl="0">
              <a:spcBef>
                <a:spcPts val="0"/>
              </a:spcBef>
              <a:buNone/>
            </a:pPr>
            <a:endParaRPr/>
          </a:p>
        </p:txBody>
      </p:sp>
      <p:sp>
        <p:nvSpPr>
          <p:cNvPr id="34" name="Shape 34"/>
          <p:cNvSpPr/>
          <p:nvPr/>
        </p:nvSpPr>
        <p:spPr>
          <a:xfrm>
            <a:off x="0" y="0"/>
            <a:ext cx="137700" cy="6858000"/>
          </a:xfrm>
          <a:prstGeom prst="rect">
            <a:avLst/>
          </a:prstGeom>
          <a:solidFill>
            <a:srgbClr val="D5D85A"/>
          </a:solidFill>
          <a:ln>
            <a:noFill/>
          </a:ln>
        </p:spPr>
        <p:txBody>
          <a:bodyPr wrap="square" lIns="91425" tIns="91425" rIns="91425" bIns="91425" anchor="ctr" anchorCtr="0">
            <a:noAutofit/>
          </a:bodyPr>
          <a:lstStyle/>
          <a:p>
            <a:pPr lvl="0">
              <a:spcBef>
                <a:spcPts val="0"/>
              </a:spcBef>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bg>
      <p:bgPr>
        <a:solidFill>
          <a:srgbClr val="D5D85A"/>
        </a:solidFill>
        <a:effectLst/>
      </p:bgPr>
    </p:bg>
    <p:spTree>
      <p:nvGrpSpPr>
        <p:cNvPr id="1" name="Shape 50"/>
        <p:cNvGrpSpPr/>
        <p:nvPr/>
      </p:nvGrpSpPr>
      <p:grpSpPr>
        <a:xfrm>
          <a:off x="0" y="0"/>
          <a:ext cx="0" cy="0"/>
          <a:chOff x="0" y="0"/>
          <a:chExt cx="0" cy="0"/>
        </a:xfrm>
      </p:grpSpPr>
      <p:sp>
        <p:nvSpPr>
          <p:cNvPr id="51" name="Shape 51"/>
          <p:cNvSpPr/>
          <p:nvPr/>
        </p:nvSpPr>
        <p:spPr>
          <a:xfrm>
            <a:off x="-4" y="6720300"/>
            <a:ext cx="9144000" cy="137700"/>
          </a:xfrm>
          <a:prstGeom prst="rect">
            <a:avLst/>
          </a:prstGeom>
          <a:solidFill>
            <a:srgbClr val="608643"/>
          </a:solidFill>
          <a:ln>
            <a:noFill/>
          </a:ln>
        </p:spPr>
        <p:txBody>
          <a:bodyPr wrap="square" lIns="91425" tIns="91425" rIns="91425" bIns="91425" anchor="ctr" anchorCtr="0">
            <a:noAutofit/>
          </a:bodyPr>
          <a:lstStyle/>
          <a:p>
            <a:pPr lvl="0">
              <a:spcBef>
                <a:spcPts val="0"/>
              </a:spcBef>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691200" y="634300"/>
            <a:ext cx="7761600" cy="657900"/>
          </a:xfrm>
          <a:prstGeom prst="rect">
            <a:avLst/>
          </a:prstGeom>
          <a:noFill/>
          <a:ln>
            <a:noFill/>
          </a:ln>
        </p:spPr>
        <p:txBody>
          <a:bodyPr wrap="square" lIns="91425" tIns="91425" rIns="91425" bIns="91425" anchor="b" anchorCtr="0"/>
          <a:lstStyle>
            <a:lvl1pPr lvl="0">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1pPr>
            <a:lvl2pPr lvl="1">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2pPr>
            <a:lvl3pPr lvl="2">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3pPr>
            <a:lvl4pPr lvl="3">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4pPr>
            <a:lvl5pPr lvl="4">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5pPr>
            <a:lvl6pPr lvl="5">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6pPr>
            <a:lvl7pPr lvl="6">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7pPr>
            <a:lvl8pPr lvl="7">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8pPr>
            <a:lvl9pPr lvl="8">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9pPr>
          </a:lstStyle>
          <a:p>
            <a:endParaRPr/>
          </a:p>
        </p:txBody>
      </p:sp>
      <p:sp>
        <p:nvSpPr>
          <p:cNvPr id="7" name="Shape 7"/>
          <p:cNvSpPr txBox="1">
            <a:spLocks noGrp="1"/>
          </p:cNvSpPr>
          <p:nvPr>
            <p:ph type="body" idx="1"/>
          </p:nvPr>
        </p:nvSpPr>
        <p:spPr>
          <a:xfrm>
            <a:off x="691200" y="1811604"/>
            <a:ext cx="7761600" cy="4412100"/>
          </a:xfrm>
          <a:prstGeom prst="rect">
            <a:avLst/>
          </a:prstGeom>
          <a:noFill/>
          <a:ln>
            <a:noFill/>
          </a:ln>
        </p:spPr>
        <p:txBody>
          <a:bodyPr wrap="square" lIns="91425" tIns="91425" rIns="91425" bIns="91425" anchor="t" anchorCtr="0"/>
          <a:lstStyle>
            <a:lvl1pPr lvl="0">
              <a:spcBef>
                <a:spcPts val="600"/>
              </a:spcBef>
              <a:buClr>
                <a:srgbClr val="D5D85A"/>
              </a:buClr>
              <a:buSzPct val="100000"/>
              <a:buFont typeface="Montserrat"/>
              <a:buChar char="▣"/>
              <a:defRPr sz="2400">
                <a:solidFill>
                  <a:srgbClr val="454F5B"/>
                </a:solidFill>
                <a:latin typeface="Montserrat"/>
                <a:ea typeface="Montserrat"/>
                <a:cs typeface="Montserrat"/>
                <a:sym typeface="Montserrat"/>
              </a:defRPr>
            </a:lvl1pPr>
            <a:lvl2pPr lvl="1">
              <a:spcBef>
                <a:spcPts val="480"/>
              </a:spcBef>
              <a:buClr>
                <a:srgbClr val="D5D85A"/>
              </a:buClr>
              <a:buSzPct val="100000"/>
              <a:buFont typeface="Montserrat"/>
              <a:buChar char="□"/>
              <a:defRPr sz="2000">
                <a:solidFill>
                  <a:srgbClr val="454F5B"/>
                </a:solidFill>
                <a:latin typeface="Montserrat"/>
                <a:ea typeface="Montserrat"/>
                <a:cs typeface="Montserrat"/>
                <a:sym typeface="Montserrat"/>
              </a:defRPr>
            </a:lvl2pPr>
            <a:lvl3pPr lvl="2">
              <a:spcBef>
                <a:spcPts val="480"/>
              </a:spcBef>
              <a:buClr>
                <a:srgbClr val="D5D85A"/>
              </a:buClr>
              <a:buSzPct val="100000"/>
              <a:buFont typeface="Montserrat"/>
              <a:buChar char="■"/>
              <a:defRPr sz="2000">
                <a:solidFill>
                  <a:srgbClr val="454F5B"/>
                </a:solidFill>
                <a:latin typeface="Montserrat"/>
                <a:ea typeface="Montserrat"/>
                <a:cs typeface="Montserrat"/>
                <a:sym typeface="Montserrat"/>
              </a:defRPr>
            </a:lvl3pPr>
            <a:lvl4pPr lvl="3">
              <a:spcBef>
                <a:spcPts val="360"/>
              </a:spcBef>
              <a:buClr>
                <a:srgbClr val="608643"/>
              </a:buClr>
              <a:buSzPct val="100000"/>
              <a:buFont typeface="Montserrat"/>
              <a:buChar char="●"/>
              <a:defRPr sz="1800">
                <a:solidFill>
                  <a:srgbClr val="454F5B"/>
                </a:solidFill>
                <a:latin typeface="Montserrat"/>
                <a:ea typeface="Montserrat"/>
                <a:cs typeface="Montserrat"/>
                <a:sym typeface="Montserrat"/>
              </a:defRPr>
            </a:lvl4pPr>
            <a:lvl5pPr lvl="4">
              <a:spcBef>
                <a:spcPts val="360"/>
              </a:spcBef>
              <a:buClr>
                <a:srgbClr val="D5D85A"/>
              </a:buClr>
              <a:buSzPct val="100000"/>
              <a:buFont typeface="Montserrat"/>
              <a:buChar char="○"/>
              <a:defRPr sz="1800">
                <a:solidFill>
                  <a:srgbClr val="454F5B"/>
                </a:solidFill>
                <a:latin typeface="Montserrat"/>
                <a:ea typeface="Montserrat"/>
                <a:cs typeface="Montserrat"/>
                <a:sym typeface="Montserrat"/>
              </a:defRPr>
            </a:lvl5pPr>
            <a:lvl6pPr lvl="5">
              <a:spcBef>
                <a:spcPts val="360"/>
              </a:spcBef>
              <a:buClr>
                <a:srgbClr val="D5D85A"/>
              </a:buClr>
              <a:buSzPct val="100000"/>
              <a:buFont typeface="Montserrat"/>
              <a:buChar char="■"/>
              <a:defRPr sz="1800">
                <a:solidFill>
                  <a:srgbClr val="454F5B"/>
                </a:solidFill>
                <a:latin typeface="Montserrat"/>
                <a:ea typeface="Montserrat"/>
                <a:cs typeface="Montserrat"/>
                <a:sym typeface="Montserrat"/>
              </a:defRPr>
            </a:lvl6pPr>
            <a:lvl7pPr lvl="6">
              <a:spcBef>
                <a:spcPts val="360"/>
              </a:spcBef>
              <a:buClr>
                <a:srgbClr val="D5D85A"/>
              </a:buClr>
              <a:buSzPct val="100000"/>
              <a:buFont typeface="Montserrat"/>
              <a:buChar char="●"/>
              <a:defRPr sz="1800">
                <a:solidFill>
                  <a:srgbClr val="454F5B"/>
                </a:solidFill>
                <a:latin typeface="Montserrat"/>
                <a:ea typeface="Montserrat"/>
                <a:cs typeface="Montserrat"/>
                <a:sym typeface="Montserrat"/>
              </a:defRPr>
            </a:lvl7pPr>
            <a:lvl8pPr lvl="7">
              <a:spcBef>
                <a:spcPts val="360"/>
              </a:spcBef>
              <a:buClr>
                <a:srgbClr val="D5D85A"/>
              </a:buClr>
              <a:buSzPct val="100000"/>
              <a:buFont typeface="Montserrat"/>
              <a:buChar char="○"/>
              <a:defRPr sz="1800">
                <a:solidFill>
                  <a:srgbClr val="454F5B"/>
                </a:solidFill>
                <a:latin typeface="Montserrat"/>
                <a:ea typeface="Montserrat"/>
                <a:cs typeface="Montserrat"/>
                <a:sym typeface="Montserrat"/>
              </a:defRPr>
            </a:lvl8pPr>
            <a:lvl9pPr lvl="8">
              <a:spcBef>
                <a:spcPts val="360"/>
              </a:spcBef>
              <a:buClr>
                <a:srgbClr val="D5D85A"/>
              </a:buClr>
              <a:buSzPct val="100000"/>
              <a:buFont typeface="Montserrat"/>
              <a:buChar char="■"/>
              <a:defRPr sz="1800">
                <a:solidFill>
                  <a:srgbClr val="454F5B"/>
                </a:solidFill>
                <a:latin typeface="Montserrat"/>
                <a:ea typeface="Montserrat"/>
                <a:cs typeface="Montserrat"/>
                <a:sym typeface="Montserrat"/>
              </a:defRPr>
            </a:lvl9pPr>
          </a:lstStyle>
          <a:p>
            <a:endParaRPr/>
          </a:p>
        </p:txBody>
      </p:sp>
      <p:pic>
        <p:nvPicPr>
          <p:cNvPr id="8" name="Shape 8" descr="engage.png"/>
          <p:cNvPicPr preferRelativeResize="0"/>
          <p:nvPr/>
        </p:nvPicPr>
        <p:blipFill>
          <a:blip r:embed="rId7">
            <a:alphaModFix/>
          </a:blip>
          <a:stretch>
            <a:fillRect/>
          </a:stretch>
        </p:blipFill>
        <p:spPr>
          <a:xfrm>
            <a:off x="6595543" y="229225"/>
            <a:ext cx="2230756" cy="1062975"/>
          </a:xfrm>
          <a:prstGeom prst="rect">
            <a:avLst/>
          </a:prstGeom>
          <a:noFill/>
          <a:ln>
            <a:noFill/>
          </a:ln>
        </p:spPr>
      </p:pic>
      <p:pic>
        <p:nvPicPr>
          <p:cNvPr id="9" name="Shape 9" descr="erasmusplus.png"/>
          <p:cNvPicPr preferRelativeResize="0"/>
          <p:nvPr/>
        </p:nvPicPr>
        <p:blipFill>
          <a:blip r:embed="rId8">
            <a:alphaModFix/>
          </a:blip>
          <a:stretch>
            <a:fillRect/>
          </a:stretch>
        </p:blipFill>
        <p:spPr>
          <a:xfrm>
            <a:off x="6454563" y="5966788"/>
            <a:ext cx="2371725" cy="67627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6" r:id="rId5"/>
  </p:sldLayoutIdLst>
  <p:transition>
    <p:fade thruBlk="1"/>
  </p:transition>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tmp"/><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emf"/><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6.jpeg"/><Relationship Id="rId5" Type="http://schemas.openxmlformats.org/officeDocument/2006/relationships/image" Target="../media/image5.emf"/><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8.emf"/><Relationship Id="rId4" Type="http://schemas.openxmlformats.org/officeDocument/2006/relationships/image" Target="../media/image17.emf"/></Relationships>
</file>

<file path=ppt/slides/_rels/slide8.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tmp"/><Relationship Id="rId7" Type="http://schemas.openxmlformats.org/officeDocument/2006/relationships/image" Target="../media/image23.tmp"/><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22.tmp"/><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Shape 56"/>
          <p:cNvSpPr txBox="1">
            <a:spLocks noGrp="1"/>
          </p:cNvSpPr>
          <p:nvPr>
            <p:ph type="ctrTitle"/>
          </p:nvPr>
        </p:nvSpPr>
        <p:spPr>
          <a:xfrm>
            <a:off x="3012325" y="2960550"/>
            <a:ext cx="5445900" cy="2405700"/>
          </a:xfrm>
          <a:prstGeom prst="rect">
            <a:avLst/>
          </a:prstGeom>
        </p:spPr>
        <p:txBody>
          <a:bodyPr wrap="square" lIns="91425" tIns="91425" rIns="91425" bIns="91425" anchor="b" anchorCtr="0">
            <a:noAutofit/>
          </a:bodyPr>
          <a:lstStyle/>
          <a:p>
            <a:pPr lvl="0">
              <a:spcBef>
                <a:spcPts val="0"/>
              </a:spcBef>
              <a:buNone/>
            </a:pPr>
            <a:r>
              <a:rPr lang="en" dirty="0"/>
              <a:t>Un Paese Modello</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Shape 263"/>
          <p:cNvSpPr txBox="1">
            <a:spLocks noGrp="1"/>
          </p:cNvSpPr>
          <p:nvPr>
            <p:ph type="title"/>
          </p:nvPr>
        </p:nvSpPr>
        <p:spPr>
          <a:xfrm>
            <a:off x="691200" y="0"/>
            <a:ext cx="7761600" cy="1292100"/>
          </a:xfrm>
          <a:prstGeom prst="rect">
            <a:avLst/>
          </a:prstGeom>
        </p:spPr>
        <p:txBody>
          <a:bodyPr wrap="square" lIns="91425" tIns="91425" rIns="91425" bIns="91425" anchor="b" anchorCtr="0">
            <a:noAutofit/>
          </a:bodyPr>
          <a:lstStyle/>
          <a:p>
            <a:pPr lvl="0" rtl="0">
              <a:spcBef>
                <a:spcPts val="0"/>
              </a:spcBef>
              <a:buNone/>
            </a:pPr>
            <a:r>
              <a:rPr lang="en" dirty="0"/>
              <a:t>La Ruota dell’Integrazione </a:t>
            </a:r>
            <a:br>
              <a:rPr lang="en" dirty="0"/>
            </a:br>
            <a:r>
              <a:rPr lang="en" dirty="0"/>
              <a:t>di Anna</a:t>
            </a:r>
          </a:p>
        </p:txBody>
      </p:sp>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0823" y="1658097"/>
            <a:ext cx="6528997" cy="4381976"/>
          </a:xfrm>
          <a:prstGeom prst="rect">
            <a:avLst/>
          </a:prstGeom>
        </p:spPr>
      </p:pic>
    </p:spTree>
    <p:extLst>
      <p:ext uri="{BB962C8B-B14F-4D97-AF65-F5344CB8AC3E}">
        <p14:creationId xmlns:p14="http://schemas.microsoft.com/office/powerpoint/2010/main" val="31615186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Shape 263"/>
          <p:cNvSpPr txBox="1">
            <a:spLocks noGrp="1"/>
          </p:cNvSpPr>
          <p:nvPr>
            <p:ph type="title"/>
          </p:nvPr>
        </p:nvSpPr>
        <p:spPr>
          <a:xfrm>
            <a:off x="691200" y="0"/>
            <a:ext cx="7761600" cy="1292100"/>
          </a:xfrm>
          <a:prstGeom prst="rect">
            <a:avLst/>
          </a:prstGeom>
        </p:spPr>
        <p:txBody>
          <a:bodyPr wrap="square" lIns="91425" tIns="91425" rIns="91425" bIns="91425" anchor="b" anchorCtr="0">
            <a:noAutofit/>
          </a:bodyPr>
          <a:lstStyle/>
          <a:p>
            <a:pPr lvl="0" rtl="0">
              <a:spcBef>
                <a:spcPts val="0"/>
              </a:spcBef>
              <a:buNone/>
            </a:pPr>
            <a:r>
              <a:rPr lang="en" dirty="0"/>
              <a:t>La Ruota dell’Integrazione</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2455" y="1827690"/>
            <a:ext cx="5360566" cy="43036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615186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Shape 254"/>
          <p:cNvSpPr/>
          <p:nvPr/>
        </p:nvSpPr>
        <p:spPr>
          <a:xfrm>
            <a:off x="0" y="0"/>
            <a:ext cx="9144000" cy="2619900"/>
          </a:xfrm>
          <a:prstGeom prst="rect">
            <a:avLst/>
          </a:prstGeom>
          <a:solidFill>
            <a:srgbClr val="608643"/>
          </a:solidFill>
          <a:ln>
            <a:noFill/>
          </a:ln>
        </p:spPr>
        <p:txBody>
          <a:bodyPr wrap="square" lIns="91425" tIns="91425" rIns="91425" bIns="91425" anchor="ctr" anchorCtr="0">
            <a:noAutofit/>
          </a:bodyPr>
          <a:lstStyle/>
          <a:p>
            <a:pPr lvl="0">
              <a:spcBef>
                <a:spcPts val="0"/>
              </a:spcBef>
              <a:buNone/>
            </a:pPr>
            <a:endParaRPr/>
          </a:p>
        </p:txBody>
      </p:sp>
      <p:sp>
        <p:nvSpPr>
          <p:cNvPr id="255" name="Shape 255"/>
          <p:cNvSpPr txBox="1">
            <a:spLocks noGrp="1"/>
          </p:cNvSpPr>
          <p:nvPr>
            <p:ph type="ctrTitle" idx="4294967295"/>
          </p:nvPr>
        </p:nvSpPr>
        <p:spPr>
          <a:xfrm>
            <a:off x="582500" y="1650475"/>
            <a:ext cx="6746100" cy="1546500"/>
          </a:xfrm>
          <a:prstGeom prst="rect">
            <a:avLst/>
          </a:prstGeom>
        </p:spPr>
        <p:txBody>
          <a:bodyPr wrap="square" lIns="91425" tIns="91425" rIns="91425" bIns="91425" anchor="b" anchorCtr="0">
            <a:noAutofit/>
          </a:bodyPr>
          <a:lstStyle/>
          <a:p>
            <a:pPr lvl="0" rtl="0">
              <a:spcBef>
                <a:spcPts val="0"/>
              </a:spcBef>
              <a:buNone/>
            </a:pPr>
            <a:r>
              <a:rPr lang="en" sz="12000" dirty="0">
                <a:solidFill>
                  <a:srgbClr val="FFFFFF"/>
                </a:solidFill>
              </a:rPr>
              <a:t>Grazie!</a:t>
            </a:r>
          </a:p>
        </p:txBody>
      </p:sp>
      <p:sp>
        <p:nvSpPr>
          <p:cNvPr id="258" name="Shape 258"/>
          <p:cNvSpPr/>
          <p:nvPr/>
        </p:nvSpPr>
        <p:spPr>
          <a:xfrm>
            <a:off x="813273" y="4100264"/>
            <a:ext cx="1533600" cy="137700"/>
          </a:xfrm>
          <a:prstGeom prst="rect">
            <a:avLst/>
          </a:prstGeom>
          <a:solidFill>
            <a:srgbClr val="454F5B"/>
          </a:solidFill>
          <a:ln>
            <a:noFill/>
          </a:ln>
        </p:spPr>
        <p:txBody>
          <a:bodyPr wrap="square" lIns="91425" tIns="91425" rIns="91425" bIns="91425" anchor="ctr" anchorCtr="0">
            <a:noAutofit/>
          </a:bodyPr>
          <a:lstStyle/>
          <a:p>
            <a:pPr lvl="0" rtl="0">
              <a:spcBef>
                <a:spcPts val="0"/>
              </a:spcBef>
              <a:buNone/>
            </a:pPr>
            <a:endParaRPr>
              <a:solidFill>
                <a:srgbClr val="454F5B"/>
              </a:solidFill>
            </a:endParaRPr>
          </a:p>
        </p:txBody>
      </p:sp>
      <p:pic>
        <p:nvPicPr>
          <p:cNvPr id="6" name="Grafik 1"/>
          <p:cNvPicPr>
            <a:picLocks noChangeAspect="1"/>
          </p:cNvPicPr>
          <p:nvPr/>
        </p:nvPicPr>
        <p:blipFill>
          <a:blip r:embed="rId3"/>
          <a:stretch>
            <a:fillRect/>
          </a:stretch>
        </p:blipFill>
        <p:spPr>
          <a:xfrm>
            <a:off x="5766954" y="3196975"/>
            <a:ext cx="2906443" cy="2573220"/>
          </a:xfrm>
          <a:prstGeom prst="rect">
            <a:avLst/>
          </a:prstGeom>
        </p:spPr>
      </p:pic>
      <p:sp>
        <p:nvSpPr>
          <p:cNvPr id="7" name="Textfeld 2"/>
          <p:cNvSpPr txBox="1"/>
          <p:nvPr/>
        </p:nvSpPr>
        <p:spPr>
          <a:xfrm>
            <a:off x="0" y="5517496"/>
            <a:ext cx="6650609" cy="1184940"/>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r>
              <a:rPr lang="it-IT" sz="1100" dirty="0"/>
              <a:t>Questo progetto è stato finanziato con il sostegno della Commissione europea. </a:t>
            </a:r>
          </a:p>
          <a:p>
            <a:endParaRPr lang="it-IT" sz="800" dirty="0"/>
          </a:p>
          <a:p>
            <a:r>
              <a:rPr lang="it-IT" sz="1100" dirty="0"/>
              <a:t>Questo documento riflette solo le opinioni dell'autore e la Commissione non può essere ritenuta responsabile per qualsiasi uso che potrebbe essere fatto delle informazioni contenute nel presente documento.</a:t>
            </a:r>
          </a:p>
          <a:p>
            <a:endParaRPr lang="en-GB" sz="800" dirty="0"/>
          </a:p>
          <a:p>
            <a:r>
              <a:rPr lang="it-IT" sz="1100" dirty="0"/>
              <a:t>Progetto Numero</a:t>
            </a:r>
            <a:r>
              <a:rPr lang="en-GB" sz="1100" dirty="0"/>
              <a:t>: 2017-1-FR01-KA204-037126</a:t>
            </a:r>
            <a:endParaRPr lang="de-AT" sz="11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5" name="Shape 115"/>
          <p:cNvSpPr txBox="1">
            <a:spLocks noGrp="1"/>
          </p:cNvSpPr>
          <p:nvPr>
            <p:ph type="title"/>
          </p:nvPr>
        </p:nvSpPr>
        <p:spPr>
          <a:xfrm>
            <a:off x="691200" y="242325"/>
            <a:ext cx="5815500" cy="1236000"/>
          </a:xfrm>
          <a:prstGeom prst="rect">
            <a:avLst/>
          </a:prstGeom>
        </p:spPr>
        <p:txBody>
          <a:bodyPr wrap="square" lIns="91425" tIns="91425" rIns="91425" bIns="91425" anchor="b" anchorCtr="0">
            <a:noAutofit/>
          </a:bodyPr>
          <a:lstStyle/>
          <a:p>
            <a:pPr lvl="0" rtl="0">
              <a:spcBef>
                <a:spcPts val="0"/>
              </a:spcBef>
              <a:buNone/>
            </a:pPr>
            <a:r>
              <a:rPr lang="en" dirty="0"/>
              <a:t>Shock culturale</a:t>
            </a:r>
          </a:p>
        </p:txBody>
      </p:sp>
      <p:grpSp>
        <p:nvGrpSpPr>
          <p:cNvPr id="117" name="Shape 117"/>
          <p:cNvGrpSpPr/>
          <p:nvPr/>
        </p:nvGrpSpPr>
        <p:grpSpPr>
          <a:xfrm>
            <a:off x="5433020" y="2295788"/>
            <a:ext cx="2611162" cy="2611004"/>
            <a:chOff x="3782700" y="1538287"/>
            <a:chExt cx="1578600" cy="1578600"/>
          </a:xfrm>
        </p:grpSpPr>
        <p:sp>
          <p:nvSpPr>
            <p:cNvPr id="118" name="Shape 118"/>
            <p:cNvSpPr/>
            <p:nvPr/>
          </p:nvSpPr>
          <p:spPr>
            <a:xfrm>
              <a:off x="3782700" y="2757488"/>
              <a:ext cx="359400" cy="359400"/>
            </a:xfrm>
            <a:prstGeom prst="corner">
              <a:avLst>
                <a:gd name="adj1" fmla="val 50000"/>
                <a:gd name="adj2" fmla="val 50000"/>
              </a:avLst>
            </a:prstGeom>
            <a:solidFill>
              <a:srgbClr val="C7F464"/>
            </a:solidFill>
            <a:ln>
              <a:noFill/>
            </a:ln>
          </p:spPr>
          <p:txBody>
            <a:bodyPr wrap="square" lIns="91425" tIns="91425" rIns="91425" bIns="91425" anchor="ctr" anchorCtr="0">
              <a:noAutofit/>
            </a:bodyPr>
            <a:lstStyle/>
            <a:p>
              <a:pPr lvl="0">
                <a:spcBef>
                  <a:spcPts val="0"/>
                </a:spcBef>
                <a:buNone/>
              </a:pPr>
              <a:endParaRPr/>
            </a:p>
          </p:txBody>
        </p:sp>
        <p:sp>
          <p:nvSpPr>
            <p:cNvPr id="119" name="Shape 119"/>
            <p:cNvSpPr/>
            <p:nvPr/>
          </p:nvSpPr>
          <p:spPr>
            <a:xfrm rot="-5400000">
              <a:off x="5001900" y="2757487"/>
              <a:ext cx="359400" cy="359400"/>
            </a:xfrm>
            <a:prstGeom prst="corner">
              <a:avLst>
                <a:gd name="adj1" fmla="val 50000"/>
                <a:gd name="adj2" fmla="val 50000"/>
              </a:avLst>
            </a:prstGeom>
            <a:solidFill>
              <a:srgbClr val="C7F464"/>
            </a:solidFill>
            <a:ln>
              <a:noFill/>
            </a:ln>
          </p:spPr>
          <p:txBody>
            <a:bodyPr wrap="square" lIns="91425" tIns="91425" rIns="91425" bIns="91425" anchor="ctr" anchorCtr="0">
              <a:noAutofit/>
            </a:bodyPr>
            <a:lstStyle/>
            <a:p>
              <a:pPr lvl="0">
                <a:spcBef>
                  <a:spcPts val="0"/>
                </a:spcBef>
                <a:buNone/>
              </a:pPr>
              <a:endParaRPr/>
            </a:p>
          </p:txBody>
        </p:sp>
        <p:sp>
          <p:nvSpPr>
            <p:cNvPr id="120" name="Shape 120"/>
            <p:cNvSpPr/>
            <p:nvPr/>
          </p:nvSpPr>
          <p:spPr>
            <a:xfrm rot="5400000">
              <a:off x="3782700" y="1538288"/>
              <a:ext cx="359400" cy="359400"/>
            </a:xfrm>
            <a:prstGeom prst="corner">
              <a:avLst>
                <a:gd name="adj1" fmla="val 50000"/>
                <a:gd name="adj2" fmla="val 50000"/>
              </a:avLst>
            </a:prstGeom>
            <a:solidFill>
              <a:srgbClr val="C7F464"/>
            </a:solidFill>
            <a:ln>
              <a:noFill/>
            </a:ln>
          </p:spPr>
          <p:txBody>
            <a:bodyPr wrap="square" lIns="91425" tIns="91425" rIns="91425" bIns="91425" anchor="ctr" anchorCtr="0">
              <a:noAutofit/>
            </a:bodyPr>
            <a:lstStyle/>
            <a:p>
              <a:pPr lvl="0">
                <a:spcBef>
                  <a:spcPts val="0"/>
                </a:spcBef>
                <a:buNone/>
              </a:pPr>
              <a:endParaRPr/>
            </a:p>
          </p:txBody>
        </p:sp>
        <p:sp>
          <p:nvSpPr>
            <p:cNvPr id="121" name="Shape 121"/>
            <p:cNvSpPr/>
            <p:nvPr/>
          </p:nvSpPr>
          <p:spPr>
            <a:xfrm rot="10800000">
              <a:off x="5001900" y="1538287"/>
              <a:ext cx="359400" cy="359400"/>
            </a:xfrm>
            <a:prstGeom prst="corner">
              <a:avLst>
                <a:gd name="adj1" fmla="val 50000"/>
                <a:gd name="adj2" fmla="val 50000"/>
              </a:avLst>
            </a:prstGeom>
            <a:solidFill>
              <a:srgbClr val="C7F464"/>
            </a:solidFill>
            <a:ln>
              <a:noFill/>
            </a:ln>
          </p:spPr>
          <p:txBody>
            <a:bodyPr wrap="square" lIns="91425" tIns="91425" rIns="91425" bIns="91425" anchor="ctr" anchorCtr="0">
              <a:noAutofit/>
            </a:bodyPr>
            <a:lstStyle/>
            <a:p>
              <a:pPr lvl="0">
                <a:spcBef>
                  <a:spcPts val="0"/>
                </a:spcBef>
                <a:buNone/>
              </a:pPr>
              <a:endParaRPr/>
            </a:p>
          </p:txBody>
        </p:sp>
      </p:grpSp>
      <p:pic>
        <p:nvPicPr>
          <p:cNvPr id="9" name="Picture 13" descr="C:\Users\Fujitsu\AppData\Local\Microsoft\Windows\INetCache\IE\GTAR3SG7\Inde-enfant-blond-foul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592" y="2009209"/>
            <a:ext cx="1899726" cy="142479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0" name="Picture 16" descr="C:\Users\Fujitsu\AppData\Local\Microsoft\Windows\INetCache\IE\GTAR3SG7\CultureShockSheep677x382[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23527" y="2009208"/>
            <a:ext cx="1926819" cy="144187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1"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7496" y="3840884"/>
            <a:ext cx="1933496" cy="145012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1" descr="C:\Users\Fujitsu\AppData\Local\Microsoft\Windows\INetCache\IE\GTAR3SG7\Culture_Shock[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17718" y="2876890"/>
            <a:ext cx="2100101" cy="148152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3" name="Picture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23527" y="3813698"/>
            <a:ext cx="1934612" cy="145095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5" name="Shape 115"/>
          <p:cNvSpPr txBox="1">
            <a:spLocks noGrp="1"/>
          </p:cNvSpPr>
          <p:nvPr>
            <p:ph type="title"/>
          </p:nvPr>
        </p:nvSpPr>
        <p:spPr>
          <a:xfrm>
            <a:off x="691200" y="242325"/>
            <a:ext cx="5815500" cy="1236000"/>
          </a:xfrm>
          <a:prstGeom prst="rect">
            <a:avLst/>
          </a:prstGeom>
        </p:spPr>
        <p:txBody>
          <a:bodyPr wrap="square" lIns="91425" tIns="91425" rIns="91425" bIns="91425" anchor="b" anchorCtr="0">
            <a:noAutofit/>
          </a:bodyPr>
          <a:lstStyle/>
          <a:p>
            <a:pPr lvl="0" rtl="0">
              <a:spcBef>
                <a:spcPts val="0"/>
              </a:spcBef>
              <a:buNone/>
            </a:pPr>
            <a:r>
              <a:rPr lang="en" dirty="0"/>
              <a:t>Cercando l’integrazione </a:t>
            </a:r>
          </a:p>
        </p:txBody>
      </p:sp>
      <p:pic>
        <p:nvPicPr>
          <p:cNvPr id="14" name="Picture 13"/>
          <p:cNvPicPr/>
          <p:nvPr/>
        </p:nvPicPr>
        <p:blipFill>
          <a:blip r:embed="rId3">
            <a:extLst>
              <a:ext uri="{28A0092B-C50C-407E-A947-70E740481C1C}">
                <a14:useLocalDpi xmlns:a14="http://schemas.microsoft.com/office/drawing/2010/main" val="0"/>
              </a:ext>
            </a:extLst>
          </a:blip>
          <a:stretch>
            <a:fillRect/>
          </a:stretch>
        </p:blipFill>
        <p:spPr>
          <a:xfrm>
            <a:off x="1331913" y="1385527"/>
            <a:ext cx="2314575" cy="4165600"/>
          </a:xfrm>
          <a:prstGeom prst="rect">
            <a:avLst/>
          </a:prstGeom>
        </p:spPr>
      </p:pic>
      <p:sp>
        <p:nvSpPr>
          <p:cNvPr id="2" name="TextBox 1"/>
          <p:cNvSpPr txBox="1"/>
          <p:nvPr/>
        </p:nvSpPr>
        <p:spPr>
          <a:xfrm>
            <a:off x="4965792" y="2158086"/>
            <a:ext cx="2703153" cy="2246769"/>
          </a:xfrm>
          <a:prstGeom prst="rect">
            <a:avLst/>
          </a:prstGeom>
          <a:noFill/>
        </p:spPr>
        <p:txBody>
          <a:bodyPr wrap="square" rtlCol="0">
            <a:spAutoFit/>
          </a:bodyPr>
          <a:lstStyle/>
          <a:p>
            <a:pPr algn="ctr"/>
            <a:r>
              <a:rPr lang="it-IT" sz="2800" dirty="0"/>
              <a:t>Integrazione sociale</a:t>
            </a:r>
          </a:p>
          <a:p>
            <a:pPr algn="ctr"/>
            <a:endParaRPr lang="it-IT" sz="2800" dirty="0"/>
          </a:p>
          <a:p>
            <a:pPr algn="ctr"/>
            <a:r>
              <a:rPr lang="it-IT" sz="2800" dirty="0"/>
              <a:t>Integrazione civica</a:t>
            </a:r>
          </a:p>
        </p:txBody>
      </p:sp>
    </p:spTree>
    <p:extLst>
      <p:ext uri="{BB962C8B-B14F-4D97-AF65-F5344CB8AC3E}">
        <p14:creationId xmlns:p14="http://schemas.microsoft.com/office/powerpoint/2010/main" val="39642733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Shape 87"/>
          <p:cNvSpPr txBox="1">
            <a:spLocks noGrp="1"/>
          </p:cNvSpPr>
          <p:nvPr>
            <p:ph type="ctrTitle" idx="4294967295"/>
          </p:nvPr>
        </p:nvSpPr>
        <p:spPr>
          <a:xfrm>
            <a:off x="972900" y="3101725"/>
            <a:ext cx="7198200" cy="1546500"/>
          </a:xfrm>
          <a:prstGeom prst="rect">
            <a:avLst/>
          </a:prstGeom>
        </p:spPr>
        <p:txBody>
          <a:bodyPr wrap="square" lIns="91425" tIns="91425" rIns="91425" bIns="91425" anchor="b" anchorCtr="0">
            <a:noAutofit/>
          </a:bodyPr>
          <a:lstStyle/>
          <a:p>
            <a:pPr lvl="0" algn="ctr" rtl="0">
              <a:spcBef>
                <a:spcPts val="0"/>
              </a:spcBef>
              <a:buNone/>
            </a:pPr>
            <a:r>
              <a:rPr lang="en" sz="7200" dirty="0">
                <a:solidFill>
                  <a:srgbClr val="FFFFFF"/>
                </a:solidFill>
              </a:rPr>
              <a:t>Confus</a:t>
            </a:r>
            <a:r>
              <a:rPr lang="it-IT" sz="7200" dirty="0">
                <a:solidFill>
                  <a:srgbClr val="FFFFFF"/>
                </a:solidFill>
              </a:rPr>
              <a:t>a</a:t>
            </a:r>
            <a:r>
              <a:rPr lang="en" sz="7200" dirty="0">
                <a:solidFill>
                  <a:srgbClr val="FFFFFF"/>
                </a:solidFill>
              </a:rPr>
              <a:t>?</a:t>
            </a:r>
          </a:p>
        </p:txBody>
      </p:sp>
      <p:grpSp>
        <p:nvGrpSpPr>
          <p:cNvPr id="89" name="Shape 89"/>
          <p:cNvGrpSpPr/>
          <p:nvPr/>
        </p:nvGrpSpPr>
        <p:grpSpPr>
          <a:xfrm>
            <a:off x="3568956" y="1105062"/>
            <a:ext cx="2006085" cy="2006085"/>
            <a:chOff x="3782700" y="1538287"/>
            <a:chExt cx="1578600" cy="1578600"/>
          </a:xfrm>
        </p:grpSpPr>
        <p:sp>
          <p:nvSpPr>
            <p:cNvPr id="90" name="Shape 90"/>
            <p:cNvSpPr/>
            <p:nvPr/>
          </p:nvSpPr>
          <p:spPr>
            <a:xfrm>
              <a:off x="3782700" y="2757488"/>
              <a:ext cx="359400" cy="359400"/>
            </a:xfrm>
            <a:prstGeom prst="corner">
              <a:avLst>
                <a:gd name="adj1" fmla="val 50000"/>
                <a:gd name="adj2" fmla="val 50000"/>
              </a:avLst>
            </a:prstGeom>
            <a:solidFill>
              <a:srgbClr val="000000"/>
            </a:solidFill>
            <a:ln>
              <a:noFill/>
            </a:ln>
          </p:spPr>
          <p:txBody>
            <a:bodyPr wrap="square" lIns="91425" tIns="91425" rIns="91425" bIns="91425" anchor="ctr" anchorCtr="0">
              <a:noAutofit/>
            </a:bodyPr>
            <a:lstStyle/>
            <a:p>
              <a:pPr lvl="0">
                <a:spcBef>
                  <a:spcPts val="0"/>
                </a:spcBef>
                <a:buNone/>
              </a:pPr>
              <a:endParaRPr/>
            </a:p>
          </p:txBody>
        </p:sp>
        <p:sp>
          <p:nvSpPr>
            <p:cNvPr id="91" name="Shape 91"/>
            <p:cNvSpPr/>
            <p:nvPr/>
          </p:nvSpPr>
          <p:spPr>
            <a:xfrm rot="-5400000">
              <a:off x="5001900" y="2757487"/>
              <a:ext cx="359400" cy="359400"/>
            </a:xfrm>
            <a:prstGeom prst="corner">
              <a:avLst>
                <a:gd name="adj1" fmla="val 50000"/>
                <a:gd name="adj2" fmla="val 50000"/>
              </a:avLst>
            </a:prstGeom>
            <a:solidFill>
              <a:srgbClr val="000000"/>
            </a:solidFill>
            <a:ln>
              <a:noFill/>
            </a:ln>
          </p:spPr>
          <p:txBody>
            <a:bodyPr wrap="square" lIns="91425" tIns="91425" rIns="91425" bIns="91425" anchor="ctr" anchorCtr="0">
              <a:noAutofit/>
            </a:bodyPr>
            <a:lstStyle/>
            <a:p>
              <a:pPr lvl="0">
                <a:spcBef>
                  <a:spcPts val="0"/>
                </a:spcBef>
                <a:buNone/>
              </a:pPr>
              <a:endParaRPr/>
            </a:p>
          </p:txBody>
        </p:sp>
        <p:sp>
          <p:nvSpPr>
            <p:cNvPr id="92" name="Shape 92"/>
            <p:cNvSpPr/>
            <p:nvPr/>
          </p:nvSpPr>
          <p:spPr>
            <a:xfrm rot="5400000">
              <a:off x="3782700" y="1538288"/>
              <a:ext cx="359400" cy="359400"/>
            </a:xfrm>
            <a:prstGeom prst="corner">
              <a:avLst>
                <a:gd name="adj1" fmla="val 50000"/>
                <a:gd name="adj2" fmla="val 50000"/>
              </a:avLst>
            </a:prstGeom>
            <a:solidFill>
              <a:srgbClr val="000000"/>
            </a:solidFill>
            <a:ln>
              <a:noFill/>
            </a:ln>
          </p:spPr>
          <p:txBody>
            <a:bodyPr wrap="square" lIns="91425" tIns="91425" rIns="91425" bIns="91425" anchor="ctr" anchorCtr="0">
              <a:noAutofit/>
            </a:bodyPr>
            <a:lstStyle/>
            <a:p>
              <a:pPr lvl="0">
                <a:spcBef>
                  <a:spcPts val="0"/>
                </a:spcBef>
                <a:buNone/>
              </a:pPr>
              <a:endParaRPr/>
            </a:p>
          </p:txBody>
        </p:sp>
        <p:sp>
          <p:nvSpPr>
            <p:cNvPr id="93" name="Shape 93"/>
            <p:cNvSpPr/>
            <p:nvPr/>
          </p:nvSpPr>
          <p:spPr>
            <a:xfrm rot="10800000">
              <a:off x="5001900" y="1538287"/>
              <a:ext cx="359400" cy="359400"/>
            </a:xfrm>
            <a:prstGeom prst="corner">
              <a:avLst>
                <a:gd name="adj1" fmla="val 50000"/>
                <a:gd name="adj2" fmla="val 50000"/>
              </a:avLst>
            </a:prstGeom>
            <a:solidFill>
              <a:srgbClr val="000000"/>
            </a:solidFill>
            <a:ln>
              <a:noFill/>
            </a:ln>
          </p:spPr>
          <p:txBody>
            <a:bodyPr wrap="square" lIns="91425" tIns="91425" rIns="91425" bIns="91425" anchor="ctr" anchorCtr="0">
              <a:noAutofit/>
            </a:bodyPr>
            <a:lstStyle/>
            <a:p>
              <a:pPr lvl="0">
                <a:spcBef>
                  <a:spcPts val="0"/>
                </a:spcBef>
                <a:buNone/>
              </a:pPr>
              <a:endParaRPr/>
            </a:p>
          </p:txBody>
        </p:sp>
      </p:gr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31137" y="1366794"/>
            <a:ext cx="1483364" cy="1469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691200" y="0"/>
            <a:ext cx="7761600" cy="1292100"/>
          </a:xfrm>
          <a:prstGeom prst="rect">
            <a:avLst/>
          </a:prstGeom>
        </p:spPr>
        <p:txBody>
          <a:bodyPr wrap="square" lIns="91425" tIns="91425" rIns="91425" bIns="91425" anchor="b" anchorCtr="0">
            <a:noAutofit/>
          </a:bodyPr>
          <a:lstStyle/>
          <a:p>
            <a:pPr lvl="0">
              <a:spcBef>
                <a:spcPts val="0"/>
              </a:spcBef>
              <a:buNone/>
            </a:pPr>
            <a:r>
              <a:rPr lang="en" dirty="0"/>
              <a:t>L’approccio al paese modello</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8961" y="1805517"/>
            <a:ext cx="5333999" cy="43717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2" name="Rectangle 1"/>
          <p:cNvSpPr/>
          <p:nvPr/>
        </p:nvSpPr>
        <p:spPr>
          <a:xfrm>
            <a:off x="3049266" y="3421019"/>
            <a:ext cx="5881151" cy="523220"/>
          </a:xfrm>
          <a:prstGeom prst="rect">
            <a:avLst/>
          </a:prstGeom>
        </p:spPr>
        <p:txBody>
          <a:bodyPr wrap="square">
            <a:spAutoFit/>
          </a:bodyPr>
          <a:lstStyle/>
          <a:p>
            <a:pPr algn="ctr"/>
            <a:r>
              <a:rPr lang="it-IT" b="1" dirty="0"/>
              <a:t>Salute + Educazione + Servizi sociali + Autorità pubblica + Applicazione della legge</a:t>
            </a:r>
          </a:p>
        </p:txBody>
      </p:sp>
      <p:sp>
        <p:nvSpPr>
          <p:cNvPr id="3" name="TextBox 2"/>
          <p:cNvSpPr txBox="1"/>
          <p:nvPr/>
        </p:nvSpPr>
        <p:spPr>
          <a:xfrm>
            <a:off x="393793" y="1374177"/>
            <a:ext cx="1888869" cy="369332"/>
          </a:xfrm>
          <a:prstGeom prst="rect">
            <a:avLst/>
          </a:prstGeom>
          <a:noFill/>
        </p:spPr>
        <p:txBody>
          <a:bodyPr wrap="square" rtlCol="0">
            <a:spAutoFit/>
          </a:bodyPr>
          <a:lstStyle/>
          <a:p>
            <a:pPr algn="r"/>
            <a:r>
              <a:rPr lang="it-IT" sz="1800" b="1" dirty="0"/>
              <a:t>Servizi chiave</a:t>
            </a: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8387" y="1558843"/>
            <a:ext cx="1076381" cy="1225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8431" y="1482648"/>
            <a:ext cx="1116063" cy="1302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33127" y="1598580"/>
            <a:ext cx="1213340" cy="1186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48112" y="1607961"/>
            <a:ext cx="952296" cy="1167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61164" y="1537669"/>
            <a:ext cx="971992" cy="1247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2" name="Rectangle 1"/>
          <p:cNvSpPr/>
          <p:nvPr/>
        </p:nvSpPr>
        <p:spPr>
          <a:xfrm>
            <a:off x="3049266" y="3934951"/>
            <a:ext cx="5881151" cy="307777"/>
          </a:xfrm>
          <a:prstGeom prst="rect">
            <a:avLst/>
          </a:prstGeom>
        </p:spPr>
        <p:txBody>
          <a:bodyPr wrap="square">
            <a:spAutoFit/>
          </a:bodyPr>
          <a:lstStyle/>
          <a:p>
            <a:pPr algn="ctr"/>
            <a:r>
              <a:rPr lang="it-IT" b="1" dirty="0"/>
              <a:t>Luoghi di culto + Sviluppo di comunità + Sport &amp; Ricreazione</a:t>
            </a:r>
          </a:p>
        </p:txBody>
      </p:sp>
      <p:sp>
        <p:nvSpPr>
          <p:cNvPr id="3" name="TextBox 2"/>
          <p:cNvSpPr txBox="1"/>
          <p:nvPr/>
        </p:nvSpPr>
        <p:spPr>
          <a:xfrm>
            <a:off x="393793" y="1181230"/>
            <a:ext cx="1888869" cy="646331"/>
          </a:xfrm>
          <a:prstGeom prst="rect">
            <a:avLst/>
          </a:prstGeom>
          <a:noFill/>
        </p:spPr>
        <p:txBody>
          <a:bodyPr wrap="square" rtlCol="0">
            <a:spAutoFit/>
          </a:bodyPr>
          <a:lstStyle/>
          <a:p>
            <a:pPr algn="r"/>
            <a:r>
              <a:rPr lang="it-IT" sz="1800" b="1" dirty="0"/>
              <a:t>Supporti chiave</a:t>
            </a:r>
          </a:p>
        </p:txBody>
      </p:sp>
      <p:pic>
        <p:nvPicPr>
          <p:cNvPr id="14" name="Picture 13"/>
          <p:cNvPicPr/>
          <p:nvPr/>
        </p:nvPicPr>
        <p:blipFill>
          <a:blip r:embed="rId3">
            <a:extLst>
              <a:ext uri="{28A0092B-C50C-407E-A947-70E740481C1C}">
                <a14:useLocalDpi xmlns:a14="http://schemas.microsoft.com/office/drawing/2010/main" val="0"/>
              </a:ext>
            </a:extLst>
          </a:blip>
          <a:stretch>
            <a:fillRect/>
          </a:stretch>
        </p:blipFill>
        <p:spPr>
          <a:xfrm>
            <a:off x="3101787" y="2115800"/>
            <a:ext cx="1703820" cy="1467491"/>
          </a:xfrm>
          <a:prstGeom prst="rect">
            <a:avLst/>
          </a:prstGeom>
        </p:spPr>
      </p:pic>
      <p:pic>
        <p:nvPicPr>
          <p:cNvPr id="1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61217" y="2213150"/>
            <a:ext cx="1846726" cy="133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99211" y="2031600"/>
            <a:ext cx="1357436" cy="1809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39179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Shape 263"/>
          <p:cNvSpPr txBox="1">
            <a:spLocks noGrp="1"/>
          </p:cNvSpPr>
          <p:nvPr>
            <p:ph type="title"/>
          </p:nvPr>
        </p:nvSpPr>
        <p:spPr>
          <a:xfrm>
            <a:off x="691200" y="0"/>
            <a:ext cx="7761600" cy="1292100"/>
          </a:xfrm>
          <a:prstGeom prst="rect">
            <a:avLst/>
          </a:prstGeom>
        </p:spPr>
        <p:txBody>
          <a:bodyPr wrap="square" lIns="91425" tIns="91425" rIns="91425" bIns="91425" anchor="b" anchorCtr="0">
            <a:noAutofit/>
          </a:bodyPr>
          <a:lstStyle/>
          <a:p>
            <a:pPr lvl="0" rtl="0">
              <a:spcBef>
                <a:spcPts val="0"/>
              </a:spcBef>
              <a:buNone/>
            </a:pPr>
            <a:r>
              <a:rPr lang="en" dirty="0"/>
              <a:t>La tua nuova casa</a:t>
            </a:r>
          </a:p>
        </p:txBody>
      </p:sp>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805802" y="2144062"/>
            <a:ext cx="1743839" cy="1588891"/>
          </a:xfrm>
          <a:prstGeom prst="rect">
            <a:avLst/>
          </a:prstGeom>
        </p:spPr>
      </p:pic>
      <p:pic>
        <p:nvPicPr>
          <p:cNvPr id="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67029" y="2074628"/>
            <a:ext cx="1686877" cy="1838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72665" y="2074628"/>
            <a:ext cx="1594956" cy="1854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p:nvPr/>
        </p:nvPicPr>
        <p:blipFill>
          <a:blip r:embed="rId6">
            <a:extLst>
              <a:ext uri="{28A0092B-C50C-407E-A947-70E740481C1C}">
                <a14:useLocalDpi xmlns:a14="http://schemas.microsoft.com/office/drawing/2010/main" val="0"/>
              </a:ext>
            </a:extLst>
          </a:blip>
          <a:stretch>
            <a:fillRect/>
          </a:stretch>
        </p:blipFill>
        <p:spPr>
          <a:xfrm>
            <a:off x="3129790" y="4082670"/>
            <a:ext cx="1565910" cy="1799792"/>
          </a:xfrm>
          <a:prstGeom prst="rect">
            <a:avLst/>
          </a:prstGeom>
        </p:spPr>
      </p:pic>
      <p:pic>
        <p:nvPicPr>
          <p:cNvPr id="9" name="Picture 8"/>
          <p:cNvPicPr/>
          <p:nvPr/>
        </p:nvPicPr>
        <p:blipFill>
          <a:blip r:embed="rId7">
            <a:extLst>
              <a:ext uri="{28A0092B-C50C-407E-A947-70E740481C1C}">
                <a14:useLocalDpi xmlns:a14="http://schemas.microsoft.com/office/drawing/2010/main" val="0"/>
              </a:ext>
            </a:extLst>
          </a:blip>
          <a:stretch>
            <a:fillRect/>
          </a:stretch>
        </p:blipFill>
        <p:spPr>
          <a:xfrm>
            <a:off x="805802" y="4082670"/>
            <a:ext cx="1596389" cy="1727200"/>
          </a:xfrm>
          <a:prstGeom prst="rect">
            <a:avLst/>
          </a:prstGeom>
        </p:spPr>
      </p:pic>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896162" y="4082670"/>
            <a:ext cx="1947962" cy="1299822"/>
          </a:xfrm>
          <a:prstGeom prst="rect">
            <a:avLst/>
          </a:prstGeom>
        </p:spPr>
      </p:pic>
      <p:sp>
        <p:nvSpPr>
          <p:cNvPr id="3" name="TextBox 2"/>
          <p:cNvSpPr txBox="1"/>
          <p:nvPr/>
        </p:nvSpPr>
        <p:spPr>
          <a:xfrm>
            <a:off x="5132654" y="5479726"/>
            <a:ext cx="1435007" cy="276999"/>
          </a:xfrm>
          <a:prstGeom prst="rect">
            <a:avLst/>
          </a:prstGeom>
          <a:noFill/>
        </p:spPr>
        <p:txBody>
          <a:bodyPr wrap="square" rtlCol="0">
            <a:spAutoFit/>
          </a:bodyPr>
          <a:lstStyle/>
          <a:p>
            <a:pPr algn="ctr"/>
            <a:r>
              <a:rPr lang="en-GB" sz="1200" b="1" dirty="0">
                <a:latin typeface="Calibri" panose="020F0502020204030204" pitchFamily="34" charset="0"/>
                <a:cs typeface="Times New Roman" panose="02020603050405020304" pitchFamily="18" charset="0"/>
              </a:rPr>
              <a:t>Croatia</a:t>
            </a:r>
            <a:endParaRPr lang="en-GB" b="1" dirty="0">
              <a:latin typeface="Calibri" panose="020F0502020204030204" pitchFamily="34" charset="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100" name="Shape 100"/>
          <p:cNvSpPr txBox="1">
            <a:spLocks noGrp="1"/>
          </p:cNvSpPr>
          <p:nvPr>
            <p:ph type="title"/>
          </p:nvPr>
        </p:nvSpPr>
        <p:spPr>
          <a:xfrm>
            <a:off x="691200" y="634300"/>
            <a:ext cx="7761600" cy="657900"/>
          </a:xfrm>
          <a:prstGeom prst="rect">
            <a:avLst/>
          </a:prstGeom>
        </p:spPr>
        <p:txBody>
          <a:bodyPr wrap="square" lIns="91425" tIns="91425" rIns="91425" bIns="91425" anchor="b" anchorCtr="0">
            <a:noAutofit/>
          </a:bodyPr>
          <a:lstStyle/>
          <a:p>
            <a:pPr lvl="0">
              <a:spcBef>
                <a:spcPts val="0"/>
              </a:spcBef>
              <a:buNone/>
            </a:pPr>
            <a:r>
              <a:rPr lang="en" dirty="0"/>
              <a:t>Studio di un caso</a:t>
            </a:r>
          </a:p>
        </p:txBody>
      </p:sp>
      <p:sp>
        <p:nvSpPr>
          <p:cNvPr id="101" name="Shape 101"/>
          <p:cNvSpPr txBox="1">
            <a:spLocks noGrp="1"/>
          </p:cNvSpPr>
          <p:nvPr>
            <p:ph type="body" idx="2"/>
          </p:nvPr>
        </p:nvSpPr>
        <p:spPr>
          <a:xfrm>
            <a:off x="4685500" y="1857900"/>
            <a:ext cx="3767400" cy="4710000"/>
          </a:xfrm>
          <a:prstGeom prst="rect">
            <a:avLst/>
          </a:prstGeom>
        </p:spPr>
        <p:txBody>
          <a:bodyPr wrap="square" lIns="91425" tIns="91425" rIns="91425" bIns="91425" anchor="t" anchorCtr="0">
            <a:noAutofit/>
          </a:bodyPr>
          <a:lstStyle/>
          <a:p>
            <a:r>
              <a:rPr lang="it-IT" dirty="0"/>
              <a:t>Anna</a:t>
            </a:r>
          </a:p>
          <a:p>
            <a:pPr marL="342900" indent="-342900">
              <a:buFont typeface="Arial" panose="020B0604020202020204" pitchFamily="34" charset="0"/>
              <a:buChar char="•"/>
            </a:pPr>
            <a:r>
              <a:rPr lang="it-IT" dirty="0"/>
              <a:t>Libanese</a:t>
            </a:r>
          </a:p>
          <a:p>
            <a:pPr marL="342900" indent="-342900">
              <a:buFont typeface="Arial" panose="020B0604020202020204" pitchFamily="34" charset="0"/>
              <a:buChar char="•"/>
            </a:pPr>
            <a:r>
              <a:rPr lang="it-IT" dirty="0"/>
              <a:t>Femmina</a:t>
            </a:r>
          </a:p>
          <a:p>
            <a:pPr marL="342900" indent="-342900">
              <a:buFont typeface="Arial" panose="020B0604020202020204" pitchFamily="34" charset="0"/>
              <a:buChar char="•"/>
            </a:pPr>
            <a:r>
              <a:rPr lang="it-IT" dirty="0"/>
              <a:t>29 anni</a:t>
            </a:r>
          </a:p>
          <a:p>
            <a:pPr marL="342900" indent="-342900">
              <a:buFont typeface="Arial" panose="020B0604020202020204" pitchFamily="34" charset="0"/>
              <a:buChar char="•"/>
            </a:pPr>
            <a:r>
              <a:rPr lang="it-IT" dirty="0"/>
              <a:t>Sposata</a:t>
            </a:r>
          </a:p>
          <a:p>
            <a:pPr marL="342900" indent="-342900">
              <a:buFont typeface="Arial" panose="020B0604020202020204" pitchFamily="34" charset="0"/>
              <a:buChar char="•"/>
            </a:pPr>
            <a:r>
              <a:rPr lang="it-IT" dirty="0"/>
              <a:t>1 bambino di 3 anni</a:t>
            </a:r>
          </a:p>
          <a:p>
            <a:pPr marL="342900" indent="-342900">
              <a:buFont typeface="Arial" panose="020B0604020202020204" pitchFamily="34" charset="0"/>
              <a:buChar char="•"/>
            </a:pPr>
            <a:r>
              <a:rPr lang="it-IT" dirty="0"/>
              <a:t>Infermiera professionale</a:t>
            </a:r>
          </a:p>
          <a:p>
            <a:pPr lvl="0" rtl="0">
              <a:spcBef>
                <a:spcPts val="0"/>
              </a:spcBef>
              <a:buNone/>
            </a:pPr>
            <a:endParaRPr lang="en" dirty="0"/>
          </a:p>
        </p:txBody>
      </p:sp>
      <p:pic>
        <p:nvPicPr>
          <p:cNvPr id="5" name="Picture 7" descr="C:\Users\Fujitsu\AppData\Local\Microsoft\Windows\INetCache\IE\4H4ULRLK\female-silhouette_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900" y="1947550"/>
            <a:ext cx="3670075" cy="427152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EngagePowerpoint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EngagePowerpoint Template</Template>
  <TotalTime>1699</TotalTime>
  <Words>1319</Words>
  <Application>Microsoft Office PowerPoint</Application>
  <PresentationFormat>Presentazione su schermo (4:3)</PresentationFormat>
  <Paragraphs>41</Paragraphs>
  <Slides>12</Slides>
  <Notes>12</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12</vt:i4>
      </vt:variant>
    </vt:vector>
  </HeadingPairs>
  <TitlesOfParts>
    <vt:vector size="16" baseType="lpstr">
      <vt:lpstr>Arial</vt:lpstr>
      <vt:lpstr>Montserrat</vt:lpstr>
      <vt:lpstr>Calibri</vt:lpstr>
      <vt:lpstr>EngagePowerpoint Template</vt:lpstr>
      <vt:lpstr>Un Paese Modello</vt:lpstr>
      <vt:lpstr>Shock culturale</vt:lpstr>
      <vt:lpstr>Cercando l’integrazione </vt:lpstr>
      <vt:lpstr>Confusa?</vt:lpstr>
      <vt:lpstr>L’approccio al paese modello</vt:lpstr>
      <vt:lpstr>Presentazione standard di PowerPoint</vt:lpstr>
      <vt:lpstr>Presentazione standard di PowerPoint</vt:lpstr>
      <vt:lpstr>La tua nuova casa</vt:lpstr>
      <vt:lpstr>Studio di un caso</vt:lpstr>
      <vt:lpstr>La Ruota dell’Integrazione  di Anna</vt:lpstr>
      <vt:lpstr>La Ruota dell’Integrazione</vt:lpstr>
      <vt:lpstr>Grazie!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Philip Land</dc:creator>
  <cp:lastModifiedBy>Betti Cannova</cp:lastModifiedBy>
  <cp:revision>33</cp:revision>
  <dcterms:created xsi:type="dcterms:W3CDTF">2017-10-27T16:23:16Z</dcterms:created>
  <dcterms:modified xsi:type="dcterms:W3CDTF">2019-09-25T19:19:21Z</dcterms:modified>
</cp:coreProperties>
</file>