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9" r:id="rId3"/>
    <p:sldId id="302" r:id="rId4"/>
    <p:sldId id="303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00" r:id="rId14"/>
    <p:sldId id="301" r:id="rId15"/>
    <p:sldId id="27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92" d="100"/>
          <a:sy n="92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f4pJUTOuo" TargetMode="External"/><Relationship Id="rId2" Type="http://schemas.openxmlformats.org/officeDocument/2006/relationships/hyperlink" Target="https://biographie-service.de/wp-content/uploads/2017/03/n%C3%BCtzliches-f%C3%BCr-den-anfa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667000" y="2960550"/>
            <a:ext cx="5791225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AT" dirty="0" smtClean="0"/>
              <a:t>Autobiografische Arbeit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Verarbeitung und Verstehen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</a:t>
            </a:r>
            <a:r>
              <a:rPr lang="de-AT" dirty="0" smtClean="0"/>
              <a:t>Autobiografische </a:t>
            </a:r>
            <a:r>
              <a:rPr lang="de-AT" dirty="0" smtClean="0"/>
              <a:t>Erzählungen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können helfen, negative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Erfahrungen </a:t>
            </a:r>
            <a:r>
              <a:rPr lang="de-AT" dirty="0"/>
              <a:t>zu </a:t>
            </a:r>
            <a:r>
              <a:rPr lang="de-AT" dirty="0" smtClean="0"/>
              <a:t>verarbeiten</a:t>
            </a:r>
          </a:p>
          <a:p>
            <a:r>
              <a:rPr lang="de-AT" dirty="0" smtClean="0"/>
              <a:t> Verstehen und Annehmen der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eigenen </a:t>
            </a:r>
            <a:r>
              <a:rPr lang="de-AT" dirty="0"/>
              <a:t>„Vielfalt“ </a:t>
            </a:r>
            <a:endParaRPr lang="en-GB" dirty="0"/>
          </a:p>
        </p:txBody>
      </p:sp>
      <p:pic>
        <p:nvPicPr>
          <p:cNvPr id="2050" name="Picture 2" descr="MÃ¤dchen, Gesicht, Bunte, Farben, KÃ¼nstlerischen, Mod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02" y="2348874"/>
            <a:ext cx="3337559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7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Verarbeitung und Verstehen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DE" dirty="0" smtClean="0"/>
              <a:t> Autobiografische </a:t>
            </a:r>
            <a:r>
              <a:rPr lang="de-DE" dirty="0"/>
              <a:t>Erzählungen </a:t>
            </a:r>
            <a:r>
              <a:rPr lang="de-DE" dirty="0" smtClean="0"/>
              <a:t>für den Umgang mit</a:t>
            </a:r>
          </a:p>
          <a:p>
            <a:pPr>
              <a:buNone/>
            </a:pPr>
            <a:r>
              <a:rPr lang="de-DE" dirty="0" smtClean="0"/>
              <a:t>  </a:t>
            </a:r>
            <a:r>
              <a:rPr lang="de-DE" dirty="0" smtClean="0"/>
              <a:t>kritischen </a:t>
            </a:r>
            <a:r>
              <a:rPr lang="de-DE" dirty="0" smtClean="0"/>
              <a:t>Ereignissen</a:t>
            </a:r>
          </a:p>
          <a:p>
            <a:r>
              <a:rPr lang="de-DE" dirty="0" smtClean="0"/>
              <a:t> Wendepunkte beeinflussen das zukünftige Leben</a:t>
            </a:r>
          </a:p>
          <a:p>
            <a:r>
              <a:rPr lang="de-DE" dirty="0" smtClean="0"/>
              <a:t> </a:t>
            </a:r>
            <a:r>
              <a:rPr lang="de-DE" dirty="0" smtClean="0"/>
              <a:t>Ihr </a:t>
            </a:r>
            <a:r>
              <a:rPr lang="de-DE" dirty="0" smtClean="0"/>
              <a:t>Verstehen hilft, ein „neues Gleichgewicht“ zu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erreichen und nach vorne zu sehen</a:t>
            </a:r>
            <a:endParaRPr lang="en-GB" dirty="0"/>
          </a:p>
        </p:txBody>
      </p:sp>
      <p:pic>
        <p:nvPicPr>
          <p:cNvPr id="1026" name="Picture 2" descr="Gehirn, Anatomie, Abstrakt, Kunst, Niederlassu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8" y="3398519"/>
            <a:ext cx="2984516" cy="25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8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Lassen Sie sich inspirieren</a:t>
            </a:r>
            <a:r>
              <a:rPr lang="mr-IN" dirty="0" smtClean="0"/>
              <a:t>–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Schreiben von Biografien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>
              <a:buNone/>
            </a:pPr>
            <a:r>
              <a:rPr lang="de-DE" dirty="0" smtClean="0"/>
              <a:t>„</a:t>
            </a:r>
            <a:r>
              <a:rPr lang="de-AT" dirty="0" smtClean="0">
                <a:solidFill>
                  <a:schemeClr val="tx1"/>
                </a:solidFill>
              </a:rPr>
              <a:t>Biografisches Schreiben. Nützliches für den Anfang“ von Dr. Stefan Kappner. Abrufbar unter: </a:t>
            </a:r>
          </a:p>
          <a:p>
            <a:pPr>
              <a:buNone/>
            </a:pPr>
            <a:r>
              <a:rPr lang="de-AT" dirty="0" smtClean="0">
                <a:solidFill>
                  <a:schemeClr val="tx1"/>
                </a:solidFill>
                <a:hlinkClick r:id="rId2"/>
              </a:rPr>
              <a:t>https://biographie-service.de/wp-content/uploads/2017/03/n%C3%BCtzliches-f%C3%BCr-den-anfang.pdf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de-A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AT" dirty="0" smtClean="0">
                <a:solidFill>
                  <a:schemeClr val="tx1"/>
                </a:solidFill>
              </a:rPr>
              <a:t>… oder sehen Sie das gleichnamige Video an. Abrufbar unter: </a:t>
            </a:r>
          </a:p>
          <a:p>
            <a:pPr>
              <a:buNone/>
            </a:pPr>
            <a:r>
              <a:rPr lang="de-AT" dirty="0" smtClean="0">
                <a:solidFill>
                  <a:schemeClr val="tx1"/>
                </a:solidFill>
                <a:hlinkClick r:id="rId3"/>
              </a:rPr>
              <a:t>https://www.youtube.com/watch?v=Lmf4pJUTOuo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1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Kreative Selbstdarstellung: </a:t>
            </a:r>
            <a:br>
              <a:rPr lang="de-AT" dirty="0" smtClean="0"/>
            </a:br>
            <a:r>
              <a:rPr lang="de-AT" dirty="0" smtClean="0"/>
              <a:t>Übung</a:t>
            </a:r>
            <a:endParaRPr lang="en-GB" dirty="0"/>
          </a:p>
        </p:txBody>
      </p:sp>
      <p:pic>
        <p:nvPicPr>
          <p:cNvPr id="4100" name="Picture 4" descr="Karneval, Frau, KostÃ¼m, Orange, Rot, Cariw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59" y="1735675"/>
            <a:ext cx="6022975" cy="40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3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Kreative Selbstdarstellung: </a:t>
            </a:r>
            <a:br>
              <a:rPr lang="de-AT" dirty="0" smtClean="0"/>
            </a:br>
            <a:r>
              <a:rPr lang="de-AT" dirty="0" smtClean="0"/>
              <a:t>Beispiel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smtClean="0"/>
              <a:t>P - Puerto Rico</a:t>
            </a:r>
          </a:p>
          <a:p>
            <a:pPr>
              <a:buNone/>
            </a:pPr>
            <a:r>
              <a:rPr lang="de-DE" dirty="0" smtClean="0"/>
              <a:t>E - Elektriker</a:t>
            </a:r>
          </a:p>
          <a:p>
            <a:pPr>
              <a:buNone/>
            </a:pPr>
            <a:r>
              <a:rPr lang="de-DE" dirty="0" smtClean="0"/>
              <a:t>D - Darts</a:t>
            </a:r>
          </a:p>
          <a:p>
            <a:pPr>
              <a:buNone/>
            </a:pPr>
            <a:r>
              <a:rPr lang="de-DE" dirty="0" smtClean="0"/>
              <a:t>R - Rosa</a:t>
            </a:r>
          </a:p>
          <a:p>
            <a:pPr>
              <a:buNone/>
            </a:pPr>
            <a:r>
              <a:rPr lang="de-DE" dirty="0" smtClean="0"/>
              <a:t>O - Offenheit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59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Dieses Projekt wurde mit Unterstützung der Europäischen Kommission finanziert. </a:t>
            </a:r>
          </a:p>
          <a:p>
            <a:endParaRPr lang="de-AT" sz="1100" dirty="0" smtClean="0"/>
          </a:p>
          <a:p>
            <a:r>
              <a:rPr lang="de-AT" sz="1100" dirty="0" smtClean="0"/>
              <a:t>Die </a:t>
            </a:r>
            <a:r>
              <a:rPr lang="de-AT" sz="1100" dirty="0"/>
              <a:t>Verantwortung für den Inhalt dieser Veröffentlichung trägt allein der Verfasser; die Kommission haftet nicht für die weitere Verwendung der darin enthaltenen Angaben</a:t>
            </a:r>
            <a:r>
              <a:rPr lang="de-AT" sz="1100" dirty="0" smtClean="0"/>
              <a:t>.</a:t>
            </a:r>
            <a:endParaRPr lang="en-GB" sz="1100" dirty="0"/>
          </a:p>
          <a:p>
            <a:endParaRPr lang="en-GB" sz="1100" dirty="0"/>
          </a:p>
          <a:p>
            <a:r>
              <a:rPr lang="de-AT" sz="1100" dirty="0"/>
              <a:t>Projektnr.: 2017-1-FR01-KA204-037126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17" y="3436681"/>
            <a:ext cx="5357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Alle hier verwendeten Bilder stammen von Pixabay.com</a:t>
            </a:r>
          </a:p>
          <a:p>
            <a:endParaRPr lang="de-AT" dirty="0" smtClean="0"/>
          </a:p>
          <a:p>
            <a:r>
              <a:rPr lang="de-AT" dirty="0" smtClean="0"/>
              <a:t>Links: 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https</a:t>
            </a:r>
            <a:r>
              <a:rPr lang="de-AT" dirty="0">
                <a:solidFill>
                  <a:schemeClr val="tx1"/>
                </a:solidFill>
              </a:rPr>
              <a:t>://</a:t>
            </a:r>
            <a:r>
              <a:rPr lang="de-AT" dirty="0" smtClean="0">
                <a:solidFill>
                  <a:schemeClr val="tx1"/>
                </a:solidFill>
              </a:rPr>
              <a:t>biographie-service.de/wp-content/uploads/2017/03/n%C3%BCtzliches-f%C3%BCr-den-anfang.pdf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https</a:t>
            </a:r>
            <a:r>
              <a:rPr lang="de-AT" dirty="0">
                <a:solidFill>
                  <a:schemeClr val="tx1"/>
                </a:solidFill>
              </a:rPr>
              <a:t>://</a:t>
            </a:r>
            <a:r>
              <a:rPr lang="de-AT" dirty="0" smtClean="0">
                <a:solidFill>
                  <a:schemeClr val="tx1"/>
                </a:solidFill>
              </a:rPr>
              <a:t>www.youtube.com/watch?v=Lmf4pJUTOuo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7" name="Shape 255"/>
          <p:cNvSpPr txBox="1">
            <a:spLocks/>
          </p:cNvSpPr>
          <p:nvPr/>
        </p:nvSpPr>
        <p:spPr>
          <a:xfrm>
            <a:off x="809410" y="1123675"/>
            <a:ext cx="752518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4400" smtClean="0">
                <a:solidFill>
                  <a:srgbClr val="FFFFFF"/>
                </a:solidFill>
              </a:rPr>
              <a:t>Danke für Ihre Teilnahme!</a:t>
            </a:r>
            <a:endParaRPr lang="en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Autobiografie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r>
              <a:rPr lang="de-AT" dirty="0" smtClean="0"/>
              <a:t>Autobiografie = </a:t>
            </a:r>
            <a:r>
              <a:rPr lang="de-AT" dirty="0" smtClean="0"/>
              <a:t>Erzählen der eigenen   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Lebensgeschichte </a:t>
            </a:r>
            <a:endParaRPr lang="de-AT" dirty="0"/>
          </a:p>
          <a:p>
            <a:r>
              <a:rPr lang="de-AT" dirty="0" smtClean="0"/>
              <a:t> Beschreibung vergangener Ereignisse aus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derzeitiger Sicht</a:t>
            </a:r>
            <a:endParaRPr lang="de-AT" dirty="0"/>
          </a:p>
          <a:p>
            <a:r>
              <a:rPr lang="de-AT" dirty="0" smtClean="0"/>
              <a:t> Distanz zu Ereignissen ermöglicht sachliches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Nachdenken darüber</a:t>
            </a:r>
          </a:p>
        </p:txBody>
      </p:sp>
      <p:pic>
        <p:nvPicPr>
          <p:cNvPr id="2054" name="Picture 6" descr="Buch Notebook Papier Text Lehrbuch Tome 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19" y="4589771"/>
            <a:ext cx="3367405" cy="18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Autobiografie als Reflexion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de-AT" dirty="0" smtClean="0"/>
              <a:t>  Reflexion ermöglicht 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Schlüsse für </a:t>
            </a:r>
          </a:p>
          <a:p>
            <a:pPr>
              <a:buNone/>
            </a:pPr>
            <a:r>
              <a:rPr lang="de-AT" dirty="0" smtClean="0"/>
              <a:t>    gegenwärtiges oder    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zukünftiges </a:t>
            </a:r>
          </a:p>
          <a:p>
            <a:pPr>
              <a:buNone/>
            </a:pPr>
            <a:r>
              <a:rPr lang="de-AT" dirty="0" smtClean="0"/>
              <a:t>    Handeln</a:t>
            </a:r>
          </a:p>
          <a:p>
            <a:pPr marL="342900" indent="-342900"/>
            <a:r>
              <a:rPr lang="de-AT" dirty="0" smtClean="0"/>
              <a:t>Reflexion fördert den Lernprozess</a:t>
            </a:r>
          </a:p>
          <a:p>
            <a:pPr>
              <a:buNone/>
            </a:pPr>
            <a:endParaRPr lang="de-AT" dirty="0" smtClean="0"/>
          </a:p>
          <a:p>
            <a:pPr marL="342900" indent="-342900"/>
            <a:endParaRPr lang="de-AT" dirty="0" smtClean="0"/>
          </a:p>
          <a:p>
            <a:endParaRPr lang="de-AT" dirty="0" smtClean="0"/>
          </a:p>
          <a:p>
            <a:endParaRPr lang="en-GB" dirty="0" smtClean="0"/>
          </a:p>
        </p:txBody>
      </p:sp>
      <p:pic>
        <p:nvPicPr>
          <p:cNvPr id="1026" name="Picture 2" descr="Fehler VerschÃ¼tten Ausrutscher Unfall S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1934892"/>
            <a:ext cx="4017960" cy="32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3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Autobiografie: Ziele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Bewusstsein für eigene Identität</a:t>
            </a:r>
          </a:p>
          <a:p>
            <a:r>
              <a:rPr lang="de-AT" dirty="0" smtClean="0"/>
              <a:t> Bewusstsein der Rolle von anderen für die Identität</a:t>
            </a:r>
          </a:p>
          <a:p>
            <a:r>
              <a:rPr lang="de-AT" dirty="0" smtClean="0"/>
              <a:t> Bewusstsein für eigene Werte</a:t>
            </a:r>
          </a:p>
          <a:p>
            <a:r>
              <a:rPr lang="de-AT" dirty="0" smtClean="0"/>
              <a:t> Aufarbeitung </a:t>
            </a:r>
            <a:r>
              <a:rPr lang="de-AT" dirty="0"/>
              <a:t>negativer </a:t>
            </a:r>
            <a:r>
              <a:rPr lang="de-AT" dirty="0" smtClean="0"/>
              <a:t>Ereignisse</a:t>
            </a:r>
          </a:p>
          <a:p>
            <a:r>
              <a:rPr lang="de-AT" dirty="0" smtClean="0"/>
              <a:t> Zugehörigkeitsgefühl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en-GB" dirty="0" smtClean="0"/>
          </a:p>
        </p:txBody>
      </p:sp>
      <p:pic>
        <p:nvPicPr>
          <p:cNvPr id="3074" name="Picture 2" descr="Darts, Ziel, Zielscheibe, Volltreffer, Pf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9" y="2827527"/>
            <a:ext cx="5215255" cy="29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Bewusstsein für eigene Identität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Erfahrung der eigenen Identität durch Schreiben über 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die Vergangenheit </a:t>
            </a:r>
            <a:endParaRPr lang="de-AT" dirty="0"/>
          </a:p>
          <a:p>
            <a:r>
              <a:rPr lang="de-AT" dirty="0" smtClean="0"/>
              <a:t> „</a:t>
            </a:r>
            <a:r>
              <a:rPr lang="de-AT" dirty="0"/>
              <a:t>Hinweise</a:t>
            </a:r>
            <a:r>
              <a:rPr lang="de-AT" dirty="0" smtClean="0"/>
              <a:t>“ </a:t>
            </a:r>
            <a:r>
              <a:rPr lang="de-AT" dirty="0"/>
              <a:t>finden, um gegenwärtige Handlungen </a:t>
            </a:r>
            <a:r>
              <a:rPr lang="de-AT" dirty="0" smtClean="0"/>
              <a:t>zu 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erklären</a:t>
            </a:r>
          </a:p>
          <a:p>
            <a:r>
              <a:rPr lang="de-AT" dirty="0" smtClean="0"/>
              <a:t> Offene Fragen bearbeiten</a:t>
            </a:r>
          </a:p>
          <a:p>
            <a:r>
              <a:rPr lang="de-AT" dirty="0" smtClean="0"/>
              <a:t> Aufbau nach Jahren oder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Lebensereignissen (=chronologisch)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für eine gute Übersicht </a:t>
            </a:r>
            <a:endParaRPr lang="en-GB" dirty="0" smtClean="0"/>
          </a:p>
        </p:txBody>
      </p:sp>
      <p:pic>
        <p:nvPicPr>
          <p:cNvPr id="2050" name="Picture 2" descr="Checkliste, Zwischenablage, Fragebogen, Stift,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6" y="2914794"/>
            <a:ext cx="2487294" cy="24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1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Bewusstsein der Rolle von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anderen </a:t>
            </a:r>
            <a:r>
              <a:rPr lang="de-AT" dirty="0"/>
              <a:t>für die Identität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Anerkennung durch </a:t>
            </a:r>
            <a:r>
              <a:rPr lang="de-AT" dirty="0"/>
              <a:t>andere </a:t>
            </a:r>
            <a:r>
              <a:rPr lang="de-AT" dirty="0" smtClean="0"/>
              <a:t>Menschen</a:t>
            </a:r>
          </a:p>
          <a:p>
            <a:r>
              <a:rPr lang="de-AT" dirty="0" smtClean="0"/>
              <a:t> Andere </a:t>
            </a:r>
            <a:r>
              <a:rPr lang="de-AT" dirty="0"/>
              <a:t>Personen/Organisationen </a:t>
            </a:r>
            <a:r>
              <a:rPr lang="de-AT" dirty="0" smtClean="0"/>
              <a:t>beeinflussen die 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Identität </a:t>
            </a:r>
          </a:p>
          <a:p>
            <a:r>
              <a:rPr lang="de-AT" dirty="0" smtClean="0"/>
              <a:t> Entscheidend </a:t>
            </a:r>
            <a:r>
              <a:rPr lang="de-AT" dirty="0"/>
              <a:t>für eine positive Entwicklung </a:t>
            </a:r>
            <a:r>
              <a:rPr lang="de-AT" dirty="0" smtClean="0"/>
              <a:t>von</a:t>
            </a:r>
          </a:p>
          <a:p>
            <a:pPr>
              <a:buNone/>
            </a:pPr>
            <a:r>
              <a:rPr lang="de-AT" dirty="0" smtClean="0"/>
              <a:t>  Identität </a:t>
            </a:r>
            <a:r>
              <a:rPr lang="de-AT" dirty="0"/>
              <a:t>und </a:t>
            </a:r>
            <a:r>
              <a:rPr lang="de-AT" dirty="0" smtClean="0"/>
              <a:t>Selbstwertgefühl</a:t>
            </a:r>
          </a:p>
          <a:p>
            <a:r>
              <a:rPr lang="de-AT" dirty="0" smtClean="0"/>
              <a:t> Verschiedene </a:t>
            </a:r>
            <a:r>
              <a:rPr lang="de-AT" dirty="0"/>
              <a:t>Arten und Ebenen der Anerkennung: </a:t>
            </a:r>
            <a:endParaRPr lang="de-AT" dirty="0" smtClean="0"/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       - Zuneigung </a:t>
            </a:r>
            <a:r>
              <a:rPr lang="de-AT" dirty="0"/>
              <a:t>(Freunde, </a:t>
            </a:r>
            <a:r>
              <a:rPr lang="de-AT" dirty="0" smtClean="0"/>
              <a:t>Familie)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       - Rechte </a:t>
            </a:r>
            <a:r>
              <a:rPr lang="de-AT" dirty="0"/>
              <a:t>(</a:t>
            </a:r>
            <a:r>
              <a:rPr lang="de-AT" dirty="0" smtClean="0"/>
              <a:t>ökonomisch, politisch </a:t>
            </a:r>
            <a:r>
              <a:rPr lang="de-AT" dirty="0"/>
              <a:t>und sozial</a:t>
            </a:r>
            <a:r>
              <a:rPr lang="de-A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16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Bewusstsein für </a:t>
            </a:r>
            <a:r>
              <a:rPr lang="de-AT" dirty="0" smtClean="0"/>
              <a:t>eigene Werte 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marL="342900" indent="-342900"/>
            <a:r>
              <a:rPr lang="de-AT" dirty="0" smtClean="0"/>
              <a:t>Möglichkeit</a:t>
            </a:r>
            <a:r>
              <a:rPr lang="de-AT" dirty="0"/>
              <a:t>, sich auszudrücken </a:t>
            </a:r>
            <a:endParaRPr lang="de-AT" dirty="0" smtClean="0"/>
          </a:p>
          <a:p>
            <a:pPr marL="342900" indent="-342900"/>
            <a:r>
              <a:rPr lang="de-AT" dirty="0" smtClean="0"/>
              <a:t>Information über eigene </a:t>
            </a:r>
            <a:r>
              <a:rPr lang="de-AT" dirty="0"/>
              <a:t>Werte </a:t>
            </a:r>
            <a:r>
              <a:rPr lang="de-AT" dirty="0" smtClean="0"/>
              <a:t>und </a:t>
            </a:r>
            <a:r>
              <a:rPr lang="de-AT" dirty="0"/>
              <a:t>welche </a:t>
            </a:r>
            <a:r>
              <a:rPr lang="de-AT" dirty="0" smtClean="0"/>
              <a:t>Regeln befolgt werden</a:t>
            </a:r>
            <a:r>
              <a:rPr lang="de-AT" dirty="0"/>
              <a:t> </a:t>
            </a:r>
            <a:r>
              <a:rPr lang="de-AT" dirty="0" smtClean="0"/>
              <a:t>sollten</a:t>
            </a:r>
          </a:p>
          <a:p>
            <a:pPr marL="342900" indent="-342900"/>
            <a:r>
              <a:rPr lang="de-AT" dirty="0" smtClean="0"/>
              <a:t>Beschreibung der eigenen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Weltanschauung</a:t>
            </a:r>
          </a:p>
          <a:p>
            <a:pPr marL="342900" indent="-342900"/>
            <a:r>
              <a:rPr lang="de-AT" dirty="0" smtClean="0"/>
              <a:t>Bewertung der Handlungen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  anderer 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3074" name="Picture 2" descr="Ethik, Recht, Falsch, Ethisch, Moral, IntegritÃ¤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11763" r="9005"/>
          <a:stretch/>
        </p:blipFill>
        <p:spPr bwMode="auto">
          <a:xfrm>
            <a:off x="5496239" y="3032760"/>
            <a:ext cx="2956561" cy="22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Aufarbeitung negativer </a:t>
            </a:r>
            <a:br>
              <a:rPr lang="de-AT" dirty="0" smtClean="0"/>
            </a:br>
            <a:r>
              <a:rPr lang="de-AT" dirty="0" smtClean="0"/>
              <a:t>Ereignisse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Autobiografie unterstützt den mentalen </a:t>
            </a:r>
          </a:p>
          <a:p>
            <a:pPr>
              <a:buNone/>
            </a:pPr>
            <a:r>
              <a:rPr lang="de-AT" dirty="0" smtClean="0"/>
              <a:t>   Heilungsprozess</a:t>
            </a:r>
          </a:p>
          <a:p>
            <a:r>
              <a:rPr lang="de-AT" dirty="0" smtClean="0"/>
              <a:t> Innere </a:t>
            </a:r>
            <a:r>
              <a:rPr lang="de-AT" dirty="0"/>
              <a:t>Wunden </a:t>
            </a:r>
            <a:r>
              <a:rPr lang="de-AT" dirty="0" smtClean="0"/>
              <a:t>können beschrieben und so </a:t>
            </a:r>
          </a:p>
          <a:p>
            <a:pPr>
              <a:buNone/>
            </a:pPr>
            <a:r>
              <a:rPr lang="de-AT" dirty="0"/>
              <a:t> </a:t>
            </a:r>
            <a:r>
              <a:rPr lang="de-AT" dirty="0" smtClean="0"/>
              <a:t> überwunden werden </a:t>
            </a:r>
          </a:p>
          <a:p>
            <a:r>
              <a:rPr lang="de-AT" dirty="0" smtClean="0"/>
              <a:t> Hilft Menschen</a:t>
            </a:r>
            <a:r>
              <a:rPr lang="de-AT" dirty="0"/>
              <a:t>, neue Projekte in ihrem Leben zu </a:t>
            </a:r>
          </a:p>
          <a:p>
            <a:pPr>
              <a:buNone/>
            </a:pPr>
            <a:r>
              <a:rPr lang="de-AT" dirty="0" smtClean="0"/>
              <a:t>   entwickeln</a:t>
            </a:r>
            <a:endParaRPr lang="de-AT" dirty="0"/>
          </a:p>
          <a:p>
            <a:r>
              <a:rPr lang="de-AT" dirty="0" smtClean="0"/>
              <a:t>„Frieden </a:t>
            </a:r>
            <a:r>
              <a:rPr lang="de-AT" dirty="0"/>
              <a:t>schließen“ </a:t>
            </a:r>
            <a:r>
              <a:rPr lang="de-AT" dirty="0" smtClean="0"/>
              <a:t>mit der Vergangenheit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8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Zugehörigkeitsgefühl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de-AT" dirty="0" smtClean="0"/>
              <a:t> Autobiografie als Lektüre für andere</a:t>
            </a:r>
          </a:p>
          <a:p>
            <a:r>
              <a:rPr lang="de-DE" dirty="0" smtClean="0"/>
              <a:t> Schafft ein Gefühl </a:t>
            </a:r>
            <a:r>
              <a:rPr lang="de-DE" dirty="0"/>
              <a:t>der Zugehörigkeit zu einer </a:t>
            </a:r>
          </a:p>
          <a:p>
            <a:pPr>
              <a:buNone/>
            </a:pPr>
            <a:r>
              <a:rPr lang="de-DE" dirty="0" smtClean="0"/>
              <a:t>   bestimmten </a:t>
            </a:r>
            <a:r>
              <a:rPr lang="de-DE" dirty="0"/>
              <a:t>Gemeinschaft </a:t>
            </a:r>
            <a:endParaRPr lang="de-DE" dirty="0" smtClean="0"/>
          </a:p>
          <a:p>
            <a:r>
              <a:rPr lang="de-DE" dirty="0" smtClean="0"/>
              <a:t> LeserIn versteht Ereignisse </a:t>
            </a:r>
            <a:r>
              <a:rPr lang="de-DE" dirty="0"/>
              <a:t>und </a:t>
            </a:r>
            <a:r>
              <a:rPr lang="de-DE" dirty="0" smtClean="0"/>
              <a:t>Werte, insbesondere 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wenn </a:t>
            </a:r>
            <a:r>
              <a:rPr lang="de-DE" dirty="0"/>
              <a:t>sie derselben ethnischen </a:t>
            </a:r>
            <a:r>
              <a:rPr lang="de-DE" dirty="0" smtClean="0"/>
              <a:t>Gemeinschaft   </a:t>
            </a:r>
          </a:p>
          <a:p>
            <a:pPr>
              <a:buNone/>
            </a:pPr>
            <a:r>
              <a:rPr lang="de-DE" dirty="0" smtClean="0"/>
              <a:t>  angehört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 descr="Freiwillige HÃ¤nde Hilfe Farben NÃ¤chstenl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2"/>
          <a:stretch/>
        </p:blipFill>
        <p:spPr bwMode="auto">
          <a:xfrm>
            <a:off x="990599" y="4251960"/>
            <a:ext cx="6864985" cy="17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25329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0</TotalTime>
  <Words>458</Words>
  <Application>Microsoft Office PowerPoint</Application>
  <PresentationFormat>Bildschirmpräsentation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Montserrat</vt:lpstr>
      <vt:lpstr>Arial</vt:lpstr>
      <vt:lpstr>EngagePowerpoint Template</vt:lpstr>
      <vt:lpstr>Autobiografische Arbeit </vt:lpstr>
      <vt:lpstr>Autobiografie</vt:lpstr>
      <vt:lpstr>Autobiografie als Reflexion</vt:lpstr>
      <vt:lpstr>Autobiografie: Ziele</vt:lpstr>
      <vt:lpstr>Bewusstsein für eigene Identität</vt:lpstr>
      <vt:lpstr>Bewusstsein der Rolle von  anderen für die Identität</vt:lpstr>
      <vt:lpstr>Bewusstsein für eigene Werte </vt:lpstr>
      <vt:lpstr>Aufarbeitung negativer  Ereignisse</vt:lpstr>
      <vt:lpstr>Zugehörigkeitsgefühl</vt:lpstr>
      <vt:lpstr>Verarbeitung und Verstehen</vt:lpstr>
      <vt:lpstr>Verarbeitung und Verstehen</vt:lpstr>
      <vt:lpstr>Lassen Sie sich inspirieren– Schreiben von Biografien</vt:lpstr>
      <vt:lpstr>Kreative Selbstdarstellung:  Übung</vt:lpstr>
      <vt:lpstr>Kreative Selbstdarstellung:  Beispiel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Katrin Schnabl</cp:lastModifiedBy>
  <cp:revision>114</cp:revision>
  <dcterms:created xsi:type="dcterms:W3CDTF">2017-10-27T16:23:16Z</dcterms:created>
  <dcterms:modified xsi:type="dcterms:W3CDTF">2018-09-13T10:04:07Z</dcterms:modified>
</cp:coreProperties>
</file>