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4"/>
  </p:notesMasterIdLst>
  <p:sldIdLst>
    <p:sldId id="256" r:id="rId2"/>
    <p:sldId id="264" r:id="rId3"/>
    <p:sldId id="260" r:id="rId4"/>
    <p:sldId id="289" r:id="rId5"/>
    <p:sldId id="290" r:id="rId6"/>
    <p:sldId id="291" r:id="rId7"/>
    <p:sldId id="292" r:id="rId8"/>
    <p:sldId id="262" r:id="rId9"/>
    <p:sldId id="295" r:id="rId10"/>
    <p:sldId id="293" r:id="rId11"/>
    <p:sldId id="296" r:id="rId12"/>
    <p:sldId id="274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9900"/>
    <a:srgbClr val="336600"/>
    <a:srgbClr val="608643"/>
    <a:srgbClr val="99CC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257817E-EC5C-4880-A810-ED7F254FEA46}">
  <a:tblStyle styleId="{7257817E-EC5C-4880-A810-ED7F254FEA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98" autoAdjust="0"/>
  </p:normalViewPr>
  <p:slideViewPr>
    <p:cSldViewPr snapToGrid="0" snapToObjects="1">
      <p:cViewPr>
        <p:scale>
          <a:sx n="81" d="100"/>
          <a:sy n="81" d="100"/>
        </p:scale>
        <p:origin x="-664" y="-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17590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88136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1285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0879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902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576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46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097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47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541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56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D5D85A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012325" y="2960550"/>
            <a:ext cx="5445900" cy="240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r">
              <a:spcBef>
                <a:spcPts val="0"/>
              </a:spcBef>
              <a:buSzPct val="100000"/>
              <a:defRPr sz="4800"/>
            </a:lvl1pPr>
            <a:lvl2pPr lvl="1" algn="r">
              <a:spcBef>
                <a:spcPts val="0"/>
              </a:spcBef>
              <a:buSzPct val="100000"/>
              <a:defRPr sz="6000"/>
            </a:lvl2pPr>
            <a:lvl3pPr lvl="2" algn="r">
              <a:spcBef>
                <a:spcPts val="0"/>
              </a:spcBef>
              <a:buSzPct val="100000"/>
              <a:defRPr sz="6000"/>
            </a:lvl3pPr>
            <a:lvl4pPr lvl="3" algn="r">
              <a:spcBef>
                <a:spcPts val="0"/>
              </a:spcBef>
              <a:buSzPct val="100000"/>
              <a:defRPr sz="6000"/>
            </a:lvl4pPr>
            <a:lvl5pPr lvl="4" algn="r">
              <a:spcBef>
                <a:spcPts val="0"/>
              </a:spcBef>
              <a:buSzPct val="100000"/>
              <a:defRPr sz="6000"/>
            </a:lvl5pPr>
            <a:lvl6pPr lvl="5" algn="r">
              <a:spcBef>
                <a:spcPts val="0"/>
              </a:spcBef>
              <a:buSzPct val="100000"/>
              <a:defRPr sz="6000"/>
            </a:lvl6pPr>
            <a:lvl7pPr lvl="6" algn="r">
              <a:spcBef>
                <a:spcPts val="0"/>
              </a:spcBef>
              <a:buSzPct val="100000"/>
              <a:defRPr sz="6000"/>
            </a:lvl7pPr>
            <a:lvl8pPr lvl="7" algn="r">
              <a:spcBef>
                <a:spcPts val="0"/>
              </a:spcBef>
              <a:buSzPct val="100000"/>
              <a:defRPr sz="6000"/>
            </a:lvl8pPr>
            <a:lvl9pPr lvl="8" algn="r">
              <a:spcBef>
                <a:spcPts val="0"/>
              </a:spcBef>
              <a:buSzPct val="100000"/>
              <a:defRPr sz="6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6208125" y="5619450"/>
            <a:ext cx="22500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D5D85A"/>
              </a:buClr>
              <a:defRPr/>
            </a:lvl1pPr>
            <a:lvl2pPr lvl="1">
              <a:spcBef>
                <a:spcPts val="0"/>
              </a:spcBef>
              <a:buClr>
                <a:srgbClr val="D5D85A"/>
              </a:buClr>
              <a:defRPr/>
            </a:lvl2pPr>
            <a:lvl3pPr lvl="2">
              <a:spcBef>
                <a:spcPts val="0"/>
              </a:spcBef>
              <a:buClr>
                <a:srgbClr val="D5D85A"/>
              </a:buClr>
              <a:defRPr/>
            </a:lvl3pPr>
            <a:lvl4pPr lvl="3">
              <a:spcBef>
                <a:spcPts val="0"/>
              </a:spcBef>
              <a:buClr>
                <a:srgbClr val="D5D85A"/>
              </a:buClr>
              <a:defRPr/>
            </a:lvl4pPr>
            <a:lvl5pPr lvl="4">
              <a:spcBef>
                <a:spcPts val="0"/>
              </a:spcBef>
              <a:buClr>
                <a:srgbClr val="D5D85A"/>
              </a:buClr>
              <a:defRPr/>
            </a:lvl5pPr>
            <a:lvl6pPr lvl="5">
              <a:spcBef>
                <a:spcPts val="0"/>
              </a:spcBef>
              <a:buClr>
                <a:srgbClr val="D5D85A"/>
              </a:buClr>
              <a:defRPr/>
            </a:lvl6pPr>
            <a:lvl7pPr lvl="6">
              <a:spcBef>
                <a:spcPts val="0"/>
              </a:spcBef>
              <a:buClr>
                <a:srgbClr val="D5D85A"/>
              </a:buClr>
              <a:defRPr/>
            </a:lvl7pPr>
            <a:lvl8pPr lvl="7">
              <a:spcBef>
                <a:spcPts val="0"/>
              </a:spcBef>
              <a:buClr>
                <a:srgbClr val="D5D85A"/>
              </a:buClr>
              <a:defRPr/>
            </a:lvl8pPr>
            <a:lvl9pPr lvl="8">
              <a:spcBef>
                <a:spcPts val="0"/>
              </a:spcBef>
              <a:buClr>
                <a:srgbClr val="D5D85A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hape 27"/>
          <p:cNvSpPr/>
          <p:nvPr/>
        </p:nvSpPr>
        <p:spPr>
          <a:xfrm>
            <a:off x="813273" y="1506189"/>
            <a:ext cx="15336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" name="Shape 28"/>
          <p:cNvSpPr/>
          <p:nvPr/>
        </p:nvSpPr>
        <p:spPr>
          <a:xfrm>
            <a:off x="0" y="0"/>
            <a:ext cx="137700" cy="6858000"/>
          </a:xfrm>
          <a:prstGeom prst="rect">
            <a:avLst/>
          </a:prstGeom>
          <a:solidFill>
            <a:srgbClr val="D5D85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91200" y="1857900"/>
            <a:ext cx="3767400" cy="4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85500" y="1857900"/>
            <a:ext cx="3767400" cy="4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Shape 33"/>
          <p:cNvSpPr/>
          <p:nvPr/>
        </p:nvSpPr>
        <p:spPr>
          <a:xfrm>
            <a:off x="813273" y="1506189"/>
            <a:ext cx="15336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" name="Shape 34"/>
          <p:cNvSpPr/>
          <p:nvPr/>
        </p:nvSpPr>
        <p:spPr>
          <a:xfrm>
            <a:off x="0" y="0"/>
            <a:ext cx="137700" cy="6858000"/>
          </a:xfrm>
          <a:prstGeom prst="rect">
            <a:avLst/>
          </a:prstGeom>
          <a:solidFill>
            <a:srgbClr val="D5D85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D5D85A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-4" y="6720300"/>
            <a:ext cx="91440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D5D85A"/>
              </a:buClr>
              <a:buSzPct val="100000"/>
              <a:buFont typeface="Montserrat"/>
              <a:buChar char="▣"/>
              <a:defRPr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480"/>
              </a:spcBef>
              <a:buClr>
                <a:srgbClr val="D5D85A"/>
              </a:buClr>
              <a:buSzPct val="100000"/>
              <a:buFont typeface="Montserrat"/>
              <a:buChar char="□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480"/>
              </a:spcBef>
              <a:buClr>
                <a:srgbClr val="D5D85A"/>
              </a:buClr>
              <a:buSzPct val="100000"/>
              <a:buFont typeface="Montserrat"/>
              <a:buChar char="■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360"/>
              </a:spcBef>
              <a:buClr>
                <a:srgbClr val="608643"/>
              </a:buClr>
              <a:buSzPct val="1000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8" name="Shape 8" descr="engag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5543" y="229225"/>
            <a:ext cx="2230756" cy="10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9" descr="erasmusplus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4563" y="5966788"/>
            <a:ext cx="2371725" cy="6762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</p:sldLayoutIdLst>
  <p:transition xmlns:p14="http://schemas.microsoft.com/office/powerpoint/2010/main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012325" y="2960550"/>
            <a:ext cx="5445900" cy="2405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My Story</a:t>
            </a:r>
            <a:endParaRPr lang="e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Activity 1 </a:t>
            </a:r>
            <a:r>
              <a:rPr lang="mr-IN" dirty="0" smtClean="0"/>
              <a:t>–</a:t>
            </a:r>
            <a:r>
              <a:rPr lang="en-GB" dirty="0" smtClean="0"/>
              <a:t> My Story</a:t>
            </a:r>
            <a:endParaRPr lang="en" dirty="0"/>
          </a:p>
        </p:txBody>
      </p:sp>
      <p:grpSp>
        <p:nvGrpSpPr>
          <p:cNvPr id="3" name="Shape 194"/>
          <p:cNvGrpSpPr/>
          <p:nvPr/>
        </p:nvGrpSpPr>
        <p:grpSpPr>
          <a:xfrm>
            <a:off x="3024868" y="2437361"/>
            <a:ext cx="3298006" cy="3183043"/>
            <a:chOff x="1168087" y="1751"/>
            <a:chExt cx="3298006" cy="3183043"/>
          </a:xfrm>
        </p:grpSpPr>
        <p:sp>
          <p:nvSpPr>
            <p:cNvPr id="4" name="Shape 195"/>
            <p:cNvSpPr/>
            <p:nvPr/>
          </p:nvSpPr>
          <p:spPr>
            <a:xfrm>
              <a:off x="2342531" y="1236635"/>
              <a:ext cx="949117" cy="949117"/>
            </a:xfrm>
            <a:prstGeom prst="ellipse">
              <a:avLst/>
            </a:prstGeom>
            <a:solidFill>
              <a:srgbClr val="3781B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Shape 196"/>
            <p:cNvSpPr txBox="1"/>
            <p:nvPr/>
          </p:nvSpPr>
          <p:spPr>
            <a:xfrm>
              <a:off x="2481526" y="1375630"/>
              <a:ext cx="671127" cy="6711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My name is…..</a:t>
              </a: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Shape 197"/>
            <p:cNvSpPr/>
            <p:nvPr/>
          </p:nvSpPr>
          <p:spPr>
            <a:xfrm rot="-5400000">
              <a:off x="2674207" y="1078590"/>
              <a:ext cx="285766" cy="3032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8BAB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Shape 198"/>
            <p:cNvSpPr txBox="1"/>
            <p:nvPr/>
          </p:nvSpPr>
          <p:spPr>
            <a:xfrm rot="-5400000">
              <a:off x="2809946" y="1086607"/>
              <a:ext cx="14288" cy="14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99"/>
            <p:cNvSpPr/>
            <p:nvPr/>
          </p:nvSpPr>
          <p:spPr>
            <a:xfrm>
              <a:off x="2342531" y="1751"/>
              <a:ext cx="949117" cy="949117"/>
            </a:xfrm>
            <a:prstGeom prst="ellipse">
              <a:avLst/>
            </a:prstGeom>
            <a:solidFill>
              <a:srgbClr val="D59F39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200"/>
            <p:cNvSpPr txBox="1"/>
            <p:nvPr/>
          </p:nvSpPr>
          <p:spPr>
            <a:xfrm>
              <a:off x="2481526" y="140746"/>
              <a:ext cx="671127" cy="6711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Shape 201"/>
            <p:cNvSpPr/>
            <p:nvPr/>
          </p:nvSpPr>
          <p:spPr>
            <a:xfrm rot="-1080000">
              <a:off x="3261429" y="1505232"/>
              <a:ext cx="285766" cy="3032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8BAB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202"/>
            <p:cNvSpPr txBox="1"/>
            <p:nvPr/>
          </p:nvSpPr>
          <p:spPr>
            <a:xfrm rot="-1080000">
              <a:off x="3397168" y="1513249"/>
              <a:ext cx="14288" cy="14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203"/>
            <p:cNvSpPr/>
            <p:nvPr/>
          </p:nvSpPr>
          <p:spPr>
            <a:xfrm>
              <a:off x="3516976" y="855035"/>
              <a:ext cx="949117" cy="949117"/>
            </a:xfrm>
            <a:prstGeom prst="ellipse">
              <a:avLst/>
            </a:prstGeom>
            <a:solidFill>
              <a:srgbClr val="CEB13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204"/>
            <p:cNvSpPr txBox="1"/>
            <p:nvPr/>
          </p:nvSpPr>
          <p:spPr>
            <a:xfrm>
              <a:off x="3655971" y="994030"/>
              <a:ext cx="671127" cy="6711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None/>
              </a:pPr>
              <a:r>
                <a:rPr lang="en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(Example) Hobbies- Dancing</a:t>
              </a: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205"/>
            <p:cNvSpPr/>
            <p:nvPr/>
          </p:nvSpPr>
          <p:spPr>
            <a:xfrm rot="3240000">
              <a:off x="3037130" y="2195553"/>
              <a:ext cx="285766" cy="3032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8BAB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206"/>
            <p:cNvSpPr txBox="1"/>
            <p:nvPr/>
          </p:nvSpPr>
          <p:spPr>
            <a:xfrm rot="3240000">
              <a:off x="3172869" y="2203570"/>
              <a:ext cx="14288" cy="14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207"/>
            <p:cNvSpPr/>
            <p:nvPr/>
          </p:nvSpPr>
          <p:spPr>
            <a:xfrm>
              <a:off x="3068378" y="2235677"/>
              <a:ext cx="949117" cy="949117"/>
            </a:xfrm>
            <a:prstGeom prst="ellipse">
              <a:avLst/>
            </a:prstGeom>
            <a:solidFill>
              <a:srgbClr val="C3C039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208"/>
            <p:cNvSpPr txBox="1"/>
            <p:nvPr/>
          </p:nvSpPr>
          <p:spPr>
            <a:xfrm>
              <a:off x="3207373" y="2374672"/>
              <a:ext cx="671127" cy="6711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Shape 209"/>
            <p:cNvSpPr/>
            <p:nvPr/>
          </p:nvSpPr>
          <p:spPr>
            <a:xfrm rot="7560000">
              <a:off x="2311283" y="2195553"/>
              <a:ext cx="285766" cy="3032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8BAB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210"/>
            <p:cNvSpPr txBox="1"/>
            <p:nvPr/>
          </p:nvSpPr>
          <p:spPr>
            <a:xfrm rot="-3240000">
              <a:off x="2447022" y="2203570"/>
              <a:ext cx="14288" cy="14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Shape 211"/>
            <p:cNvSpPr/>
            <p:nvPr/>
          </p:nvSpPr>
          <p:spPr>
            <a:xfrm>
              <a:off x="1616685" y="2235677"/>
              <a:ext cx="949117" cy="949117"/>
            </a:xfrm>
            <a:prstGeom prst="ellipse">
              <a:avLst/>
            </a:prstGeom>
            <a:solidFill>
              <a:srgbClr val="A5B53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212"/>
            <p:cNvSpPr txBox="1"/>
            <p:nvPr/>
          </p:nvSpPr>
          <p:spPr>
            <a:xfrm>
              <a:off x="1755680" y="2374672"/>
              <a:ext cx="671127" cy="6711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Arial"/>
                <a:buNone/>
              </a:pPr>
              <a:r>
                <a:rPr lang="en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(Example) Religion- Buddhist</a:t>
              </a: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Shape 213"/>
            <p:cNvSpPr/>
            <p:nvPr/>
          </p:nvSpPr>
          <p:spPr>
            <a:xfrm rot="-9720000">
              <a:off x="2086984" y="1505232"/>
              <a:ext cx="285766" cy="3032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8BAB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214"/>
            <p:cNvSpPr txBox="1"/>
            <p:nvPr/>
          </p:nvSpPr>
          <p:spPr>
            <a:xfrm rot="1080000">
              <a:off x="2222723" y="1513249"/>
              <a:ext cx="14288" cy="14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Shape 215"/>
            <p:cNvSpPr/>
            <p:nvPr/>
          </p:nvSpPr>
          <p:spPr>
            <a:xfrm>
              <a:off x="1168087" y="855035"/>
              <a:ext cx="949117" cy="949117"/>
            </a:xfrm>
            <a:prstGeom prst="ellipse">
              <a:avLst/>
            </a:prstGeom>
            <a:solidFill>
              <a:srgbClr val="89A84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216"/>
            <p:cNvSpPr txBox="1"/>
            <p:nvPr/>
          </p:nvSpPr>
          <p:spPr>
            <a:xfrm>
              <a:off x="1307082" y="994030"/>
              <a:ext cx="671127" cy="6711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8191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Activity 2 </a:t>
            </a:r>
            <a:r>
              <a:rPr lang="mr-IN" dirty="0" smtClean="0"/>
              <a:t>–</a:t>
            </a:r>
            <a:r>
              <a:rPr lang="en-GB" dirty="0" smtClean="0"/>
              <a:t> Life Stories</a:t>
            </a:r>
            <a:endParaRPr lang="en" dirty="0"/>
          </a:p>
        </p:txBody>
      </p:sp>
      <p:pic>
        <p:nvPicPr>
          <p:cNvPr id="2" name="Picture 1" descr="newborn-baby-1245793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0" y="1890920"/>
            <a:ext cx="2765667" cy="1840897"/>
          </a:xfrm>
          <a:prstGeom prst="rect">
            <a:avLst/>
          </a:prstGeom>
        </p:spPr>
      </p:pic>
      <p:pic>
        <p:nvPicPr>
          <p:cNvPr id="7" name="Picture 6" descr="men-2425121_6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0" y="4280615"/>
            <a:ext cx="3071904" cy="2044736"/>
          </a:xfrm>
          <a:prstGeom prst="rect">
            <a:avLst/>
          </a:prstGeom>
        </p:spPr>
      </p:pic>
      <p:pic>
        <p:nvPicPr>
          <p:cNvPr id="8" name="Picture 7" descr="heart-529607_64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44" y="1567991"/>
            <a:ext cx="2637768" cy="1751643"/>
          </a:xfrm>
          <a:prstGeom prst="rect">
            <a:avLst/>
          </a:prstGeom>
        </p:spPr>
      </p:pic>
      <p:pic>
        <p:nvPicPr>
          <p:cNvPr id="9" name="Picture 8" descr="jewish-cemetery-1097409_64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651" y="3978191"/>
            <a:ext cx="3188118" cy="206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22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0" y="0"/>
            <a:ext cx="9144000" cy="26199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5" name="Shape 255"/>
          <p:cNvSpPr txBox="1">
            <a:spLocks noGrp="1"/>
          </p:cNvSpPr>
          <p:nvPr>
            <p:ph type="ctrTitle" idx="4294967295"/>
          </p:nvPr>
        </p:nvSpPr>
        <p:spPr>
          <a:xfrm>
            <a:off x="582500" y="1650475"/>
            <a:ext cx="67461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0" dirty="0">
                <a:solidFill>
                  <a:srgbClr val="FFFFFF"/>
                </a:solidFill>
              </a:rPr>
              <a:t>Thanks!</a:t>
            </a:r>
          </a:p>
        </p:txBody>
      </p:sp>
      <p:sp>
        <p:nvSpPr>
          <p:cNvPr id="258" name="Shape 258"/>
          <p:cNvSpPr/>
          <p:nvPr/>
        </p:nvSpPr>
        <p:spPr>
          <a:xfrm>
            <a:off x="813273" y="4100264"/>
            <a:ext cx="1533600" cy="137700"/>
          </a:xfrm>
          <a:prstGeom prst="rect">
            <a:avLst/>
          </a:prstGeom>
          <a:solidFill>
            <a:srgbClr val="454F5B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endParaRPr sz="1000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954" y="3196975"/>
            <a:ext cx="2906443" cy="25732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89817" y="5492269"/>
            <a:ext cx="66506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This project </a:t>
            </a:r>
            <a:r>
              <a:rPr lang="en-GB" sz="1100" dirty="0" smtClean="0"/>
              <a:t>has </a:t>
            </a:r>
            <a:r>
              <a:rPr lang="en-GB" sz="1100" dirty="0"/>
              <a:t>been funded with support from the European </a:t>
            </a:r>
            <a:r>
              <a:rPr lang="en-GB" sz="1100" dirty="0" smtClean="0"/>
              <a:t>Commission.</a:t>
            </a:r>
          </a:p>
          <a:p>
            <a:endParaRPr lang="en-GB" sz="1100" dirty="0"/>
          </a:p>
          <a:p>
            <a:r>
              <a:rPr lang="en-GB" sz="1100" dirty="0" smtClean="0"/>
              <a:t>This </a:t>
            </a:r>
            <a:r>
              <a:rPr lang="en-GB" sz="1100" dirty="0"/>
              <a:t>document reflects the views only of the author and the Commission cannot </a:t>
            </a:r>
            <a:r>
              <a:rPr lang="en-GB" sz="1100" dirty="0" smtClean="0"/>
              <a:t>be</a:t>
            </a:r>
          </a:p>
          <a:p>
            <a:r>
              <a:rPr lang="en-GB" sz="1100" dirty="0" smtClean="0"/>
              <a:t>held </a:t>
            </a:r>
            <a:r>
              <a:rPr lang="en-GB" sz="1100" dirty="0"/>
              <a:t>responsible for any use which might be made of the information contained </a:t>
            </a:r>
            <a:r>
              <a:rPr lang="en-GB" sz="1100" dirty="0" smtClean="0"/>
              <a:t>herein.</a:t>
            </a:r>
          </a:p>
          <a:p>
            <a:endParaRPr lang="en-GB" sz="1100" dirty="0"/>
          </a:p>
          <a:p>
            <a:r>
              <a:rPr lang="en-GB" sz="1100" dirty="0" smtClean="0"/>
              <a:t>Project Number: 2017-1-FR01-KA204-037126</a:t>
            </a:r>
            <a:endParaRPr lang="de-AT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189817" y="5252769"/>
            <a:ext cx="3437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photographs courtesy of </a:t>
            </a:r>
            <a:r>
              <a:rPr lang="en-US" dirty="0" err="1" smtClean="0"/>
              <a:t>Pixabay.com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91200" y="242325"/>
            <a:ext cx="5815500" cy="1236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What is Identity?</a:t>
            </a:r>
            <a:endParaRPr lang="en" dirty="0"/>
          </a:p>
        </p:txBody>
      </p:sp>
      <p:grpSp>
        <p:nvGrpSpPr>
          <p:cNvPr id="3" name="Shape 53"/>
          <p:cNvGrpSpPr/>
          <p:nvPr/>
        </p:nvGrpSpPr>
        <p:grpSpPr>
          <a:xfrm>
            <a:off x="3110522" y="2608877"/>
            <a:ext cx="3318232" cy="3010218"/>
            <a:chOff x="1153356" y="11674"/>
            <a:chExt cx="3318232" cy="3010218"/>
          </a:xfrm>
        </p:grpSpPr>
        <p:sp>
          <p:nvSpPr>
            <p:cNvPr id="4" name="Shape 54"/>
            <p:cNvSpPr/>
            <p:nvPr/>
          </p:nvSpPr>
          <p:spPr>
            <a:xfrm>
              <a:off x="2302879" y="1339029"/>
              <a:ext cx="1019186" cy="1019186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Shape 55"/>
            <p:cNvSpPr txBox="1"/>
            <p:nvPr/>
          </p:nvSpPr>
          <p:spPr>
            <a:xfrm>
              <a:off x="2452135" y="1488285"/>
              <a:ext cx="720674" cy="720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Shape 56"/>
            <p:cNvSpPr/>
            <p:nvPr/>
          </p:nvSpPr>
          <p:spPr>
            <a:xfrm rot="-5400000">
              <a:off x="2658388" y="1168638"/>
              <a:ext cx="308168" cy="326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9630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Shape 57"/>
            <p:cNvSpPr txBox="1"/>
            <p:nvPr/>
          </p:nvSpPr>
          <p:spPr>
            <a:xfrm rot="-5400000">
              <a:off x="2804768" y="1177241"/>
              <a:ext cx="15408" cy="154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58"/>
            <p:cNvSpPr/>
            <p:nvPr/>
          </p:nvSpPr>
          <p:spPr>
            <a:xfrm>
              <a:off x="2302879" y="11674"/>
              <a:ext cx="1019186" cy="1019186"/>
            </a:xfrm>
            <a:prstGeom prst="ellipse">
              <a:avLst/>
            </a:prstGeom>
            <a:solidFill>
              <a:srgbClr val="8B81D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59"/>
            <p:cNvSpPr txBox="1"/>
            <p:nvPr/>
          </p:nvSpPr>
          <p:spPr>
            <a:xfrm>
              <a:off x="2452135" y="160930"/>
              <a:ext cx="720674" cy="720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Personal Identity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Shape 60"/>
            <p:cNvSpPr/>
            <p:nvPr/>
          </p:nvSpPr>
          <p:spPr>
            <a:xfrm rot="1800000">
              <a:off x="3233149" y="2164154"/>
              <a:ext cx="308168" cy="326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9630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61"/>
            <p:cNvSpPr txBox="1"/>
            <p:nvPr/>
          </p:nvSpPr>
          <p:spPr>
            <a:xfrm rot="1800000">
              <a:off x="3379529" y="2172757"/>
              <a:ext cx="15408" cy="154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62"/>
            <p:cNvSpPr/>
            <p:nvPr/>
          </p:nvSpPr>
          <p:spPr>
            <a:xfrm>
              <a:off x="3452402" y="2002706"/>
              <a:ext cx="1019186" cy="1019186"/>
            </a:xfrm>
            <a:prstGeom prst="ellipse">
              <a:avLst/>
            </a:prstGeom>
            <a:solidFill>
              <a:srgbClr val="BE4DB9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63"/>
            <p:cNvSpPr txBox="1"/>
            <p:nvPr/>
          </p:nvSpPr>
          <p:spPr>
            <a:xfrm>
              <a:off x="3601658" y="2151962"/>
              <a:ext cx="720674" cy="720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Ethnic Identity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64"/>
            <p:cNvSpPr/>
            <p:nvPr/>
          </p:nvSpPr>
          <p:spPr>
            <a:xfrm rot="9000000">
              <a:off x="2083626" y="2164154"/>
              <a:ext cx="308168" cy="326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9630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65"/>
            <p:cNvSpPr txBox="1"/>
            <p:nvPr/>
          </p:nvSpPr>
          <p:spPr>
            <a:xfrm rot="-1800000">
              <a:off x="2230006" y="2172757"/>
              <a:ext cx="15408" cy="154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66"/>
            <p:cNvSpPr/>
            <p:nvPr/>
          </p:nvSpPr>
          <p:spPr>
            <a:xfrm>
              <a:off x="1153356" y="2002706"/>
              <a:ext cx="1019186" cy="1019186"/>
            </a:xfrm>
            <a:prstGeom prst="ellipse">
              <a:avLst/>
            </a:prstGeom>
            <a:solidFill>
              <a:srgbClr val="93333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67"/>
            <p:cNvSpPr txBox="1"/>
            <p:nvPr/>
          </p:nvSpPr>
          <p:spPr>
            <a:xfrm>
              <a:off x="1302612" y="2151962"/>
              <a:ext cx="720674" cy="720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"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Social Identity</a:t>
              </a: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691200" y="-1524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Confused?</a:t>
            </a:r>
            <a:endParaRPr lang="en" dirty="0"/>
          </a:p>
        </p:txBody>
      </p:sp>
      <p:pic>
        <p:nvPicPr>
          <p:cNvPr id="3" name="Shape 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1938" y="2221723"/>
            <a:ext cx="4460239" cy="3313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impacts on our Identity?</a:t>
            </a:r>
            <a:endParaRPr lang="en-GB" dirty="0"/>
          </a:p>
        </p:txBody>
      </p:sp>
      <p:sp>
        <p:nvSpPr>
          <p:cNvPr id="3" name="Shape 82"/>
          <p:cNvSpPr/>
          <p:nvPr/>
        </p:nvSpPr>
        <p:spPr>
          <a:xfrm>
            <a:off x="1609939" y="2317285"/>
            <a:ext cx="1661914" cy="1257722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5400" cap="flat" cmpd="sng">
            <a:solidFill>
              <a:srgbClr val="7026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83"/>
          <p:cNvSpPr/>
          <p:nvPr/>
        </p:nvSpPr>
        <p:spPr>
          <a:xfrm>
            <a:off x="1557733" y="4024494"/>
            <a:ext cx="1714120" cy="1242491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25400" cap="flat" cmpd="sng">
            <a:solidFill>
              <a:srgbClr val="7026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84"/>
          <p:cNvSpPr/>
          <p:nvPr/>
        </p:nvSpPr>
        <p:spPr>
          <a:xfrm>
            <a:off x="5752440" y="2317283"/>
            <a:ext cx="1703298" cy="1242491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25400" cap="flat" cmpd="sng">
            <a:solidFill>
              <a:srgbClr val="7026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85"/>
          <p:cNvSpPr/>
          <p:nvPr/>
        </p:nvSpPr>
        <p:spPr>
          <a:xfrm>
            <a:off x="5752440" y="4001603"/>
            <a:ext cx="1703298" cy="1265382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 w="25400" cap="flat" cmpd="sng">
            <a:solidFill>
              <a:srgbClr val="7026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Shape 8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92933" y="2974102"/>
            <a:ext cx="1438427" cy="1733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325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Country</a:t>
            </a:r>
            <a:endParaRPr lang="en-GB" dirty="0"/>
          </a:p>
        </p:txBody>
      </p:sp>
      <p:pic>
        <p:nvPicPr>
          <p:cNvPr id="7" name="Picture 6" descr="map-3483539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543" y="1970843"/>
            <a:ext cx="5847770" cy="388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12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Family</a:t>
            </a:r>
            <a:endParaRPr lang="de-AT" dirty="0"/>
          </a:p>
        </p:txBody>
      </p:sp>
      <p:pic>
        <p:nvPicPr>
          <p:cNvPr id="8" name="Picture 7" descr="grandparents-1969824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40" y="2329959"/>
            <a:ext cx="3797340" cy="2527604"/>
          </a:xfrm>
          <a:prstGeom prst="rect">
            <a:avLst/>
          </a:prstGeom>
        </p:spPr>
      </p:pic>
      <p:pic>
        <p:nvPicPr>
          <p:cNvPr id="9" name="Picture 8" descr="people-3104635_6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219" y="1292100"/>
            <a:ext cx="3819042" cy="2548017"/>
          </a:xfrm>
          <a:prstGeom prst="rect">
            <a:avLst/>
          </a:prstGeom>
        </p:spPr>
      </p:pic>
      <p:pic>
        <p:nvPicPr>
          <p:cNvPr id="10" name="Picture 9" descr="indian-1158803_64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897" y="4007582"/>
            <a:ext cx="2699903" cy="179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55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Culture</a:t>
            </a:r>
            <a:endParaRPr lang="de-AT" dirty="0"/>
          </a:p>
        </p:txBody>
      </p:sp>
      <p:pic>
        <p:nvPicPr>
          <p:cNvPr id="8" name="Picture 7" descr="boy-509488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961" y="1298447"/>
            <a:ext cx="3095468" cy="2060421"/>
          </a:xfrm>
          <a:prstGeom prst="rect">
            <a:avLst/>
          </a:prstGeom>
        </p:spPr>
      </p:pic>
      <p:pic>
        <p:nvPicPr>
          <p:cNvPr id="9" name="Picture 8" descr="dancer-1807516_6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99" y="2057372"/>
            <a:ext cx="2603715" cy="1737166"/>
          </a:xfrm>
          <a:prstGeom prst="rect">
            <a:avLst/>
          </a:prstGeom>
        </p:spPr>
      </p:pic>
      <p:pic>
        <p:nvPicPr>
          <p:cNvPr id="10" name="Picture 9" descr="african-2197414_64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679" y="4195868"/>
            <a:ext cx="2950746" cy="1964090"/>
          </a:xfrm>
          <a:prstGeom prst="rect">
            <a:avLst/>
          </a:prstGeom>
        </p:spPr>
      </p:pic>
      <p:pic>
        <p:nvPicPr>
          <p:cNvPr id="11" name="Picture 10" descr="females-1450050_64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608" y="3996600"/>
            <a:ext cx="2872358" cy="189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16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Religion</a:t>
            </a:r>
            <a:endParaRPr lang="en" dirty="0"/>
          </a:p>
        </p:txBody>
      </p:sp>
      <p:pic>
        <p:nvPicPr>
          <p:cNvPr id="2" name="Picture 1" descr="cross-671379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19" y="2210867"/>
            <a:ext cx="2186164" cy="1639623"/>
          </a:xfrm>
          <a:prstGeom prst="rect">
            <a:avLst/>
          </a:prstGeom>
        </p:spPr>
      </p:pic>
      <p:pic>
        <p:nvPicPr>
          <p:cNvPr id="10" name="Picture 9" descr="monks-1822569_6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56" y="4616617"/>
            <a:ext cx="2935069" cy="2008688"/>
          </a:xfrm>
          <a:prstGeom prst="rect">
            <a:avLst/>
          </a:prstGeom>
        </p:spPr>
      </p:pic>
      <p:pic>
        <p:nvPicPr>
          <p:cNvPr id="11" name="Picture 10" descr="deity-3132133_64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374" y="1771830"/>
            <a:ext cx="2586816" cy="1608676"/>
          </a:xfrm>
          <a:prstGeom prst="rect">
            <a:avLst/>
          </a:prstGeom>
        </p:spPr>
      </p:pic>
      <p:pic>
        <p:nvPicPr>
          <p:cNvPr id="12" name="Picture 11" descr="house-of-allah-2217859_64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70" y="3653419"/>
            <a:ext cx="3443774" cy="2340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aspects of Identity</a:t>
            </a:r>
            <a:endParaRPr lang="en-GB" dirty="0"/>
          </a:p>
        </p:txBody>
      </p:sp>
      <p:grpSp>
        <p:nvGrpSpPr>
          <p:cNvPr id="3" name="Shape 152"/>
          <p:cNvGrpSpPr/>
          <p:nvPr/>
        </p:nvGrpSpPr>
        <p:grpSpPr>
          <a:xfrm>
            <a:off x="3247042" y="2101425"/>
            <a:ext cx="3456778" cy="3457864"/>
            <a:chOff x="1160487" y="1986"/>
            <a:chExt cx="3456778" cy="3457864"/>
          </a:xfrm>
        </p:grpSpPr>
        <p:sp>
          <p:nvSpPr>
            <p:cNvPr id="4" name="Shape 153"/>
            <p:cNvSpPr/>
            <p:nvPr/>
          </p:nvSpPr>
          <p:spPr>
            <a:xfrm>
              <a:off x="2496028" y="1337527"/>
              <a:ext cx="785695" cy="785695"/>
            </a:xfrm>
            <a:prstGeom prst="ellipse">
              <a:avLst/>
            </a:prstGeom>
            <a:solidFill>
              <a:srgbClr val="3781BA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Shape 154"/>
            <p:cNvSpPr txBox="1"/>
            <p:nvPr/>
          </p:nvSpPr>
          <p:spPr>
            <a:xfrm>
              <a:off x="2611090" y="1452589"/>
              <a:ext cx="555571" cy="555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Shape 155"/>
            <p:cNvSpPr/>
            <p:nvPr/>
          </p:nvSpPr>
          <p:spPr>
            <a:xfrm rot="-5400000">
              <a:off x="2613953" y="1050365"/>
              <a:ext cx="549845" cy="24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25400" cap="flat" cmpd="sng">
              <a:solidFill>
                <a:srgbClr val="D5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Shape 156"/>
            <p:cNvSpPr txBox="1"/>
            <p:nvPr/>
          </p:nvSpPr>
          <p:spPr>
            <a:xfrm rot="-5400000">
              <a:off x="2875130" y="1048858"/>
              <a:ext cx="27492" cy="27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57"/>
            <p:cNvSpPr/>
            <p:nvPr/>
          </p:nvSpPr>
          <p:spPr>
            <a:xfrm>
              <a:off x="2496028" y="1986"/>
              <a:ext cx="785695" cy="785695"/>
            </a:xfrm>
            <a:prstGeom prst="ellipse">
              <a:avLst/>
            </a:prstGeom>
            <a:solidFill>
              <a:srgbClr val="D59F39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158"/>
            <p:cNvSpPr txBox="1"/>
            <p:nvPr/>
          </p:nvSpPr>
          <p:spPr>
            <a:xfrm>
              <a:off x="2611090" y="117048"/>
              <a:ext cx="555571" cy="555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" tIns="3175" rIns="3175" bIns="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r>
                <a:rPr lang="en" sz="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Education</a:t>
              </a:r>
              <a:endPara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Shape 159"/>
            <p:cNvSpPr/>
            <p:nvPr/>
          </p:nvSpPr>
          <p:spPr>
            <a:xfrm rot="-2700000">
              <a:off x="3086138" y="1245951"/>
              <a:ext cx="549845" cy="24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25400" cap="flat" cmpd="sng">
              <a:solidFill>
                <a:srgbClr val="D5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160"/>
            <p:cNvSpPr txBox="1"/>
            <p:nvPr/>
          </p:nvSpPr>
          <p:spPr>
            <a:xfrm rot="-2700000">
              <a:off x="3347315" y="1244443"/>
              <a:ext cx="27492" cy="27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161"/>
            <p:cNvSpPr/>
            <p:nvPr/>
          </p:nvSpPr>
          <p:spPr>
            <a:xfrm>
              <a:off x="3440399" y="393156"/>
              <a:ext cx="785695" cy="785695"/>
            </a:xfrm>
            <a:prstGeom prst="ellipse">
              <a:avLst/>
            </a:prstGeom>
            <a:solidFill>
              <a:srgbClr val="8BAB4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62"/>
            <p:cNvSpPr txBox="1"/>
            <p:nvPr/>
          </p:nvSpPr>
          <p:spPr>
            <a:xfrm>
              <a:off x="3555461" y="508218"/>
              <a:ext cx="555571" cy="555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" tIns="3175" rIns="3175" bIns="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r>
                <a:rPr lang="en" sz="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Hobbies/Interests</a:t>
              </a:r>
              <a:endPara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63"/>
            <p:cNvSpPr/>
            <p:nvPr/>
          </p:nvSpPr>
          <p:spPr>
            <a:xfrm>
              <a:off x="3281724" y="1718136"/>
              <a:ext cx="549845" cy="24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25400" cap="flat" cmpd="sng">
              <a:solidFill>
                <a:srgbClr val="D5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164"/>
            <p:cNvSpPr txBox="1"/>
            <p:nvPr/>
          </p:nvSpPr>
          <p:spPr>
            <a:xfrm>
              <a:off x="3542900" y="1716628"/>
              <a:ext cx="27492" cy="27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65"/>
            <p:cNvSpPr/>
            <p:nvPr/>
          </p:nvSpPr>
          <p:spPr>
            <a:xfrm>
              <a:off x="3831570" y="1337527"/>
              <a:ext cx="785695" cy="785695"/>
            </a:xfrm>
            <a:prstGeom prst="ellipse">
              <a:avLst/>
            </a:prstGeom>
            <a:solidFill>
              <a:srgbClr val="55A7B5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166"/>
            <p:cNvSpPr txBox="1"/>
            <p:nvPr/>
          </p:nvSpPr>
          <p:spPr>
            <a:xfrm>
              <a:off x="3946632" y="1452589"/>
              <a:ext cx="555571" cy="555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" tIns="3175" rIns="3175" bIns="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r>
                <a:rPr lang="en" sz="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Friends</a:t>
              </a:r>
              <a:endPara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Shape 167"/>
            <p:cNvSpPr/>
            <p:nvPr/>
          </p:nvSpPr>
          <p:spPr>
            <a:xfrm rot="2700000">
              <a:off x="3086138" y="2190321"/>
              <a:ext cx="549845" cy="24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25400" cap="flat" cmpd="sng">
              <a:solidFill>
                <a:srgbClr val="D5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168"/>
            <p:cNvSpPr txBox="1"/>
            <p:nvPr/>
          </p:nvSpPr>
          <p:spPr>
            <a:xfrm rot="2700000">
              <a:off x="3347315" y="2188814"/>
              <a:ext cx="27492" cy="27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Shape 169"/>
            <p:cNvSpPr/>
            <p:nvPr/>
          </p:nvSpPr>
          <p:spPr>
            <a:xfrm>
              <a:off x="3440399" y="2281897"/>
              <a:ext cx="785695" cy="785695"/>
            </a:xfrm>
            <a:prstGeom prst="ellipse">
              <a:avLst/>
            </a:prstGeom>
            <a:solidFill>
              <a:srgbClr val="8B81D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170"/>
            <p:cNvSpPr txBox="1"/>
            <p:nvPr/>
          </p:nvSpPr>
          <p:spPr>
            <a:xfrm>
              <a:off x="3555461" y="2396959"/>
              <a:ext cx="555571" cy="555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" tIns="3175" rIns="3175" bIns="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r>
                <a:rPr lang="en" sz="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Ability/disability</a:t>
              </a:r>
              <a:endPara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Shape 171"/>
            <p:cNvSpPr/>
            <p:nvPr/>
          </p:nvSpPr>
          <p:spPr>
            <a:xfrm rot="5259533">
              <a:off x="2640174" y="2386450"/>
              <a:ext cx="552049" cy="24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25400" cap="flat" cmpd="sng">
              <a:solidFill>
                <a:srgbClr val="D5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172"/>
            <p:cNvSpPr txBox="1"/>
            <p:nvPr/>
          </p:nvSpPr>
          <p:spPr>
            <a:xfrm rot="5259533">
              <a:off x="2902398" y="2384887"/>
              <a:ext cx="27602" cy="276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Shape 173"/>
            <p:cNvSpPr/>
            <p:nvPr/>
          </p:nvSpPr>
          <p:spPr>
            <a:xfrm>
              <a:off x="2550674" y="2674155"/>
              <a:ext cx="785695" cy="785695"/>
            </a:xfrm>
            <a:prstGeom prst="ellipse">
              <a:avLst/>
            </a:prstGeom>
            <a:solidFill>
              <a:srgbClr val="963034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174"/>
            <p:cNvSpPr txBox="1"/>
            <p:nvPr/>
          </p:nvSpPr>
          <p:spPr>
            <a:xfrm>
              <a:off x="2665736" y="2789217"/>
              <a:ext cx="555571" cy="555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" tIns="3175" rIns="3175" bIns="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r>
                <a:rPr lang="en" sz="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Media</a:t>
              </a:r>
              <a:endPara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Shape 175"/>
            <p:cNvSpPr/>
            <p:nvPr/>
          </p:nvSpPr>
          <p:spPr>
            <a:xfrm rot="8100000">
              <a:off x="2141768" y="2190321"/>
              <a:ext cx="549845" cy="24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25400" cap="flat" cmpd="sng">
              <a:solidFill>
                <a:srgbClr val="D5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176"/>
            <p:cNvSpPr txBox="1"/>
            <p:nvPr/>
          </p:nvSpPr>
          <p:spPr>
            <a:xfrm rot="-2700000">
              <a:off x="2402945" y="2188814"/>
              <a:ext cx="27492" cy="27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Shape 177"/>
            <p:cNvSpPr/>
            <p:nvPr/>
          </p:nvSpPr>
          <p:spPr>
            <a:xfrm>
              <a:off x="1551658" y="2281897"/>
              <a:ext cx="785695" cy="785695"/>
            </a:xfrm>
            <a:prstGeom prst="ellipse">
              <a:avLst/>
            </a:prstGeom>
            <a:solidFill>
              <a:srgbClr val="D59F39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178"/>
            <p:cNvSpPr txBox="1"/>
            <p:nvPr/>
          </p:nvSpPr>
          <p:spPr>
            <a:xfrm>
              <a:off x="1666720" y="2396959"/>
              <a:ext cx="555571" cy="555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" tIns="3175" rIns="3175" bIns="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r>
                <a:rPr lang="en" sz="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Age</a:t>
              </a:r>
              <a:endPara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Shape 179"/>
            <p:cNvSpPr/>
            <p:nvPr/>
          </p:nvSpPr>
          <p:spPr>
            <a:xfrm rot="10800000">
              <a:off x="1946182" y="1718136"/>
              <a:ext cx="549845" cy="24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25400" cap="flat" cmpd="sng">
              <a:solidFill>
                <a:srgbClr val="D5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180"/>
            <p:cNvSpPr txBox="1"/>
            <p:nvPr/>
          </p:nvSpPr>
          <p:spPr>
            <a:xfrm>
              <a:off x="2207359" y="1716628"/>
              <a:ext cx="27492" cy="27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Shape 181"/>
            <p:cNvSpPr/>
            <p:nvPr/>
          </p:nvSpPr>
          <p:spPr>
            <a:xfrm>
              <a:off x="1160487" y="1337527"/>
              <a:ext cx="785695" cy="785695"/>
            </a:xfrm>
            <a:prstGeom prst="ellipse">
              <a:avLst/>
            </a:prstGeom>
            <a:solidFill>
              <a:srgbClr val="8BAB4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182"/>
            <p:cNvSpPr txBox="1"/>
            <p:nvPr/>
          </p:nvSpPr>
          <p:spPr>
            <a:xfrm>
              <a:off x="1275549" y="1452589"/>
              <a:ext cx="555571" cy="555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" tIns="3175" rIns="3175" bIns="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r>
                <a:rPr lang="en" sz="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Gender</a:t>
              </a:r>
              <a:endPara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Shape 183"/>
            <p:cNvSpPr/>
            <p:nvPr/>
          </p:nvSpPr>
          <p:spPr>
            <a:xfrm rot="-8100000">
              <a:off x="2141768" y="1245951"/>
              <a:ext cx="549845" cy="24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25400" cap="flat" cmpd="sng">
              <a:solidFill>
                <a:srgbClr val="D5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184"/>
            <p:cNvSpPr txBox="1"/>
            <p:nvPr/>
          </p:nvSpPr>
          <p:spPr>
            <a:xfrm rot="2700000">
              <a:off x="2402945" y="1244443"/>
              <a:ext cx="27492" cy="27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Shape 185"/>
            <p:cNvSpPr/>
            <p:nvPr/>
          </p:nvSpPr>
          <p:spPr>
            <a:xfrm>
              <a:off x="1551658" y="393156"/>
              <a:ext cx="785695" cy="785695"/>
            </a:xfrm>
            <a:prstGeom prst="ellipse">
              <a:avLst/>
            </a:prstGeom>
            <a:solidFill>
              <a:srgbClr val="55A7B5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Shape 186"/>
            <p:cNvSpPr txBox="1"/>
            <p:nvPr/>
          </p:nvSpPr>
          <p:spPr>
            <a:xfrm>
              <a:off x="1666720" y="508218"/>
              <a:ext cx="555571" cy="555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" tIns="3175" rIns="3175" bIns="3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r>
                <a:rPr lang="en" sz="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Job</a:t>
              </a:r>
              <a:endParaRPr sz="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5909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ngagePowerpoi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EngagePowerpoint Template</Template>
  <TotalTime>29</TotalTime>
  <Words>121</Words>
  <Application>Microsoft Macintosh PowerPoint</Application>
  <PresentationFormat>On-screen Show (4:3)</PresentationFormat>
  <Paragraphs>34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EngagePowerpoint Template</vt:lpstr>
      <vt:lpstr>My Story</vt:lpstr>
      <vt:lpstr>What is Identity?</vt:lpstr>
      <vt:lpstr>Confused?</vt:lpstr>
      <vt:lpstr>What impacts on our Identity?</vt:lpstr>
      <vt:lpstr>Country</vt:lpstr>
      <vt:lpstr>Family</vt:lpstr>
      <vt:lpstr>Culture</vt:lpstr>
      <vt:lpstr>Religion</vt:lpstr>
      <vt:lpstr>Other aspects of Identity</vt:lpstr>
      <vt:lpstr>Activity 1 – My Story</vt:lpstr>
      <vt:lpstr>Activity 2 – Life Stories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Philip Land</dc:creator>
  <cp:lastModifiedBy>Mike Keegan</cp:lastModifiedBy>
  <cp:revision>87</cp:revision>
  <dcterms:created xsi:type="dcterms:W3CDTF">2017-10-27T16:23:16Z</dcterms:created>
  <dcterms:modified xsi:type="dcterms:W3CDTF">2018-07-17T15:32:53Z</dcterms:modified>
</cp:coreProperties>
</file>