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13"/>
  </p:notesMasterIdLst>
  <p:sldIdLst>
    <p:sldId id="256" r:id="rId2"/>
    <p:sldId id="261" r:id="rId3"/>
    <p:sldId id="262" r:id="rId4"/>
    <p:sldId id="263" r:id="rId5"/>
    <p:sldId id="264" r:id="rId6"/>
    <p:sldId id="265" r:id="rId7"/>
    <p:sldId id="267" r:id="rId8"/>
    <p:sldId id="268" r:id="rId9"/>
    <p:sldId id="269" r:id="rId10"/>
    <p:sldId id="270" r:id="rId11"/>
    <p:sldId id="271" r:id="rId1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5A6"/>
    <a:srgbClr val="454F5B"/>
    <a:srgbClr val="6086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57817E-EC5C-4880-A810-ED7F254FEA46}">
  <a:tblStyle styleId="{7257817E-EC5C-4880-A810-ED7F254FEA46}"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69"/>
    <p:restoredTop sz="73725"/>
  </p:normalViewPr>
  <p:slideViewPr>
    <p:cSldViewPr snapToGrid="0" snapToObjects="1">
      <p:cViewPr>
        <p:scale>
          <a:sx n="100" d="100"/>
          <a:sy n="100" d="100"/>
        </p:scale>
        <p:origin x="1456" y="1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iagrams/_rels/data2.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jpeg"/></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1" Type="http://schemas.openxmlformats.org/officeDocument/2006/relationships/image" Target="../media/image9.png"/><Relationship Id="rId2" Type="http://schemas.openxmlformats.org/officeDocument/2006/relationships/image" Target="../media/image10.png"/></Relationships>
</file>

<file path=ppt/diagrams/_rels/data4.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g"/><Relationship Id="rId1" Type="http://schemas.openxmlformats.org/officeDocument/2006/relationships/image" Target="../media/image15.png"/><Relationship Id="rId2" Type="http://schemas.openxmlformats.org/officeDocument/2006/relationships/image" Target="../media/image16.png"/></Relationships>
</file>

<file path=ppt/diagrams/_rels/data6.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1" Type="http://schemas.openxmlformats.org/officeDocument/2006/relationships/image" Target="../media/image9.png"/><Relationship Id="rId2" Type="http://schemas.openxmlformats.org/officeDocument/2006/relationships/image" Target="../media/image1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g"/><Relationship Id="rId1" Type="http://schemas.openxmlformats.org/officeDocument/2006/relationships/image" Target="../media/image15.png"/><Relationship Id="rId2" Type="http://schemas.openxmlformats.org/officeDocument/2006/relationships/image" Target="../media/image16.png"/></Relationships>
</file>

<file path=ppt/diagrams/_rels/drawing6.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EBFB8B-47CA-4448-AD58-87EB01DE36D2}" type="doc">
      <dgm:prSet loTypeId="urn:microsoft.com/office/officeart/2005/8/layout/bProcess4" loCatId="" qsTypeId="urn:microsoft.com/office/officeart/2005/8/quickstyle/simple1" qsCatId="simple" csTypeId="urn:microsoft.com/office/officeart/2005/8/colors/accent3_1" csCatId="accent3" phldr="1"/>
      <dgm:spPr/>
      <dgm:t>
        <a:bodyPr/>
        <a:lstStyle/>
        <a:p>
          <a:endParaRPr lang="fr-FR"/>
        </a:p>
      </dgm:t>
    </dgm:pt>
    <dgm:pt modelId="{5311773E-8D55-1543-A483-EAAAF6CA8528}">
      <dgm:prSet phldrT="[Testo]" custT="1"/>
      <dgm:spPr/>
      <dgm:t>
        <a:bodyPr/>
        <a:lstStyle/>
        <a:p>
          <a:r>
            <a:rPr lang="fr-FR" sz="1050" dirty="0" err="1" smtClean="0">
              <a:latin typeface="+mn-lt"/>
            </a:rPr>
            <a:t>Обединен</a:t>
          </a:r>
          <a:r>
            <a:rPr lang="fr-FR" sz="1050" dirty="0" smtClean="0">
              <a:latin typeface="+mn-lt"/>
            </a:rPr>
            <a:t> </a:t>
          </a:r>
          <a:r>
            <a:rPr lang="fr-FR" sz="1050" dirty="0" err="1" smtClean="0">
              <a:latin typeface="+mn-lt"/>
            </a:rPr>
            <a:t>в</a:t>
          </a:r>
          <a:r>
            <a:rPr lang="fr-FR" sz="1050" dirty="0" smtClean="0">
              <a:latin typeface="+mn-lt"/>
            </a:rPr>
            <a:t> </a:t>
          </a:r>
          <a:r>
            <a:rPr lang="fr-FR" sz="1050" dirty="0" err="1" smtClean="0">
              <a:latin typeface="+mn-lt"/>
            </a:rPr>
            <a:t>многообазието</a:t>
          </a:r>
          <a:endParaRPr lang="fr-FR" sz="1050" dirty="0">
            <a:latin typeface="+mn-lt"/>
          </a:endParaRPr>
        </a:p>
      </dgm:t>
    </dgm:pt>
    <dgm:pt modelId="{4F7A2E3E-EF1D-3E49-8AC0-8F1E61954361}" type="parTrans" cxnId="{62A785AD-6AE8-9045-84D7-005D14212A2B}">
      <dgm:prSet/>
      <dgm:spPr/>
      <dgm:t>
        <a:bodyPr/>
        <a:lstStyle/>
        <a:p>
          <a:endParaRPr lang="fr-FR" sz="2400">
            <a:latin typeface="+mn-lt"/>
          </a:endParaRPr>
        </a:p>
      </dgm:t>
    </dgm:pt>
    <dgm:pt modelId="{4874D4EE-3F6A-654A-AC10-F7443253EE3C}" type="sibTrans" cxnId="{62A785AD-6AE8-9045-84D7-005D14212A2B}">
      <dgm:prSet/>
      <dgm:spPr/>
      <dgm:t>
        <a:bodyPr/>
        <a:lstStyle/>
        <a:p>
          <a:endParaRPr lang="fr-FR" sz="2400">
            <a:latin typeface="+mn-lt"/>
          </a:endParaRPr>
        </a:p>
      </dgm:t>
    </dgm:pt>
    <dgm:pt modelId="{76138C36-F57B-004F-8BE5-0FBB2AE4BFC3}">
      <dgm:prSet phldrT="[Testo]" custT="1"/>
      <dgm:spPr/>
      <dgm:t>
        <a:bodyPr/>
        <a:lstStyle/>
        <a:p>
          <a:r>
            <a:rPr lang="fr-FR" sz="1050" dirty="0" err="1" smtClean="0">
              <a:latin typeface="+mn-lt"/>
            </a:rPr>
            <a:t>Ujedinjeni</a:t>
          </a:r>
          <a:r>
            <a:rPr lang="fr-FR" sz="1050" dirty="0" smtClean="0">
              <a:latin typeface="+mn-lt"/>
            </a:rPr>
            <a:t> u </a:t>
          </a:r>
          <a:r>
            <a:rPr lang="fr-FR" sz="1050" dirty="0" err="1" smtClean="0">
              <a:latin typeface="+mn-lt"/>
            </a:rPr>
            <a:t>različitosti</a:t>
          </a:r>
          <a:endParaRPr lang="fr-FR" sz="1050" dirty="0">
            <a:latin typeface="+mn-lt"/>
          </a:endParaRPr>
        </a:p>
      </dgm:t>
    </dgm:pt>
    <dgm:pt modelId="{138D12D5-6C75-0349-A66F-A79D51AF9E68}" type="parTrans" cxnId="{AF0D736F-75D8-6242-8D81-1E464691FCAE}">
      <dgm:prSet/>
      <dgm:spPr/>
      <dgm:t>
        <a:bodyPr/>
        <a:lstStyle/>
        <a:p>
          <a:endParaRPr lang="fr-FR" sz="2400">
            <a:latin typeface="+mn-lt"/>
          </a:endParaRPr>
        </a:p>
      </dgm:t>
    </dgm:pt>
    <dgm:pt modelId="{A4AA8CAD-1E54-4745-84ED-CC88C72CF7CF}" type="sibTrans" cxnId="{AF0D736F-75D8-6242-8D81-1E464691FCAE}">
      <dgm:prSet/>
      <dgm:spPr/>
      <dgm:t>
        <a:bodyPr/>
        <a:lstStyle/>
        <a:p>
          <a:endParaRPr lang="fr-FR" sz="2400">
            <a:latin typeface="+mn-lt"/>
          </a:endParaRPr>
        </a:p>
      </dgm:t>
    </dgm:pt>
    <dgm:pt modelId="{28C92597-A51E-A544-BE86-436123BBF4F0}">
      <dgm:prSet phldrT="[Testo]" custT="1"/>
      <dgm:spPr/>
      <dgm:t>
        <a:bodyPr/>
        <a:lstStyle/>
        <a:p>
          <a:r>
            <a:rPr lang="fr-FR" sz="1050" dirty="0" err="1" smtClean="0">
              <a:latin typeface="+mn-lt"/>
            </a:rPr>
            <a:t>Jednotná</a:t>
          </a:r>
          <a:r>
            <a:rPr lang="fr-FR" sz="1050" dirty="0" smtClean="0">
              <a:latin typeface="+mn-lt"/>
            </a:rPr>
            <a:t> v </a:t>
          </a:r>
          <a:r>
            <a:rPr lang="fr-FR" sz="1050" dirty="0" err="1" smtClean="0">
              <a:latin typeface="+mn-lt"/>
            </a:rPr>
            <a:t>rozmanitosti</a:t>
          </a:r>
          <a:endParaRPr lang="fr-FR" sz="1050" dirty="0">
            <a:latin typeface="+mn-lt"/>
          </a:endParaRPr>
        </a:p>
      </dgm:t>
    </dgm:pt>
    <dgm:pt modelId="{4A5C7870-56E9-834A-80B2-D82027B951F6}" type="parTrans" cxnId="{CBD9D751-DCA2-5940-B905-462B3ACC8704}">
      <dgm:prSet/>
      <dgm:spPr/>
      <dgm:t>
        <a:bodyPr/>
        <a:lstStyle/>
        <a:p>
          <a:endParaRPr lang="fr-FR" sz="2400">
            <a:latin typeface="+mn-lt"/>
          </a:endParaRPr>
        </a:p>
      </dgm:t>
    </dgm:pt>
    <dgm:pt modelId="{D3B60BBE-0D68-974E-BD80-DE8167290BF6}" type="sibTrans" cxnId="{CBD9D751-DCA2-5940-B905-462B3ACC8704}">
      <dgm:prSet/>
      <dgm:spPr/>
      <dgm:t>
        <a:bodyPr/>
        <a:lstStyle/>
        <a:p>
          <a:endParaRPr lang="fr-FR" sz="2400">
            <a:latin typeface="+mn-lt"/>
          </a:endParaRPr>
        </a:p>
      </dgm:t>
    </dgm:pt>
    <dgm:pt modelId="{6908E162-B626-A341-AD49-74E0AF9F3B28}">
      <dgm:prSet phldrT="[Testo]" custT="1"/>
      <dgm:spPr/>
      <dgm:t>
        <a:bodyPr/>
        <a:lstStyle/>
        <a:p>
          <a:r>
            <a:rPr lang="fr-FR" sz="1050" dirty="0" err="1" smtClean="0">
              <a:latin typeface="+mn-lt"/>
            </a:rPr>
            <a:t>Forenet</a:t>
          </a:r>
          <a:r>
            <a:rPr lang="fr-FR" sz="1050" dirty="0" smtClean="0">
              <a:latin typeface="+mn-lt"/>
            </a:rPr>
            <a:t> i </a:t>
          </a:r>
          <a:r>
            <a:rPr lang="fr-FR" sz="1050" dirty="0" err="1" smtClean="0">
              <a:latin typeface="+mn-lt"/>
            </a:rPr>
            <a:t>mangfoldighed</a:t>
          </a:r>
          <a:endParaRPr lang="fr-FR" sz="1050" dirty="0">
            <a:latin typeface="+mn-lt"/>
          </a:endParaRPr>
        </a:p>
      </dgm:t>
    </dgm:pt>
    <dgm:pt modelId="{279ED14F-2250-1845-A3CD-EB9B4720B3DC}" type="parTrans" cxnId="{BB004DE6-10C3-164E-96C1-BC0BB5F26395}">
      <dgm:prSet/>
      <dgm:spPr/>
      <dgm:t>
        <a:bodyPr/>
        <a:lstStyle/>
        <a:p>
          <a:endParaRPr lang="fr-FR" sz="2400">
            <a:latin typeface="+mn-lt"/>
          </a:endParaRPr>
        </a:p>
      </dgm:t>
    </dgm:pt>
    <dgm:pt modelId="{856CC770-0BE4-CF41-A999-8DF0BA195F75}" type="sibTrans" cxnId="{BB004DE6-10C3-164E-96C1-BC0BB5F26395}">
      <dgm:prSet/>
      <dgm:spPr/>
      <dgm:t>
        <a:bodyPr/>
        <a:lstStyle/>
        <a:p>
          <a:endParaRPr lang="fr-FR" sz="2400">
            <a:latin typeface="+mn-lt"/>
          </a:endParaRPr>
        </a:p>
      </dgm:t>
    </dgm:pt>
    <dgm:pt modelId="{E408A6A8-616A-EF43-8572-86C276B1E445}">
      <dgm:prSet phldrT="[Testo]" custT="1"/>
      <dgm:spPr/>
      <dgm:t>
        <a:bodyPr/>
        <a:lstStyle/>
        <a:p>
          <a:r>
            <a:rPr lang="fr-FR" sz="1050" dirty="0" smtClean="0">
              <a:latin typeface="+mn-lt"/>
            </a:rPr>
            <a:t>In </a:t>
          </a:r>
          <a:r>
            <a:rPr lang="fr-FR" sz="1050" dirty="0" err="1" smtClean="0">
              <a:latin typeface="+mn-lt"/>
            </a:rPr>
            <a:t>verscheidenheid</a:t>
          </a:r>
          <a:r>
            <a:rPr lang="fr-FR" sz="1050" dirty="0" smtClean="0">
              <a:latin typeface="+mn-lt"/>
            </a:rPr>
            <a:t> </a:t>
          </a:r>
          <a:r>
            <a:rPr lang="fr-FR" sz="1050" dirty="0" err="1" smtClean="0">
              <a:latin typeface="+mn-lt"/>
            </a:rPr>
            <a:t>verenigd</a:t>
          </a:r>
          <a:endParaRPr lang="fr-FR" sz="1050" dirty="0">
            <a:latin typeface="+mn-lt"/>
          </a:endParaRPr>
        </a:p>
      </dgm:t>
    </dgm:pt>
    <dgm:pt modelId="{DA672244-32D3-174A-A98F-4A5AAAFEE8D2}" type="parTrans" cxnId="{3BBAB918-47D4-FE4C-A11B-5BD2E73729E4}">
      <dgm:prSet/>
      <dgm:spPr/>
      <dgm:t>
        <a:bodyPr/>
        <a:lstStyle/>
        <a:p>
          <a:endParaRPr lang="fr-FR" sz="2400">
            <a:latin typeface="+mn-lt"/>
          </a:endParaRPr>
        </a:p>
      </dgm:t>
    </dgm:pt>
    <dgm:pt modelId="{F8DFC719-AFB1-CE40-83BB-66E4C7BF5258}" type="sibTrans" cxnId="{3BBAB918-47D4-FE4C-A11B-5BD2E73729E4}">
      <dgm:prSet/>
      <dgm:spPr/>
      <dgm:t>
        <a:bodyPr/>
        <a:lstStyle/>
        <a:p>
          <a:endParaRPr lang="fr-FR" sz="2400">
            <a:latin typeface="+mn-lt"/>
          </a:endParaRPr>
        </a:p>
      </dgm:t>
    </dgm:pt>
    <dgm:pt modelId="{38E7F6CB-F26D-AA49-8334-21BBBAFC818B}">
      <dgm:prSet phldrT="[Testo]" custT="1"/>
      <dgm:spPr/>
      <dgm:t>
        <a:bodyPr/>
        <a:lstStyle/>
        <a:p>
          <a:r>
            <a:rPr lang="fr-FR" sz="1050" b="1" dirty="0" smtClean="0">
              <a:latin typeface="+mn-lt"/>
            </a:rPr>
            <a:t>United in </a:t>
          </a:r>
          <a:r>
            <a:rPr lang="fr-FR" sz="1050" b="1" dirty="0" err="1" smtClean="0">
              <a:latin typeface="+mn-lt"/>
            </a:rPr>
            <a:t>diversity</a:t>
          </a:r>
          <a:endParaRPr lang="fr-FR" sz="1050" b="1" dirty="0">
            <a:latin typeface="+mn-lt"/>
          </a:endParaRPr>
        </a:p>
      </dgm:t>
    </dgm:pt>
    <dgm:pt modelId="{39D48693-A745-5946-9D73-2E027DF9E679}" type="parTrans" cxnId="{211F092E-72D4-084D-A8D5-94B6A0618941}">
      <dgm:prSet/>
      <dgm:spPr/>
      <dgm:t>
        <a:bodyPr/>
        <a:lstStyle/>
        <a:p>
          <a:endParaRPr lang="fr-FR" sz="2400">
            <a:latin typeface="+mn-lt"/>
          </a:endParaRPr>
        </a:p>
      </dgm:t>
    </dgm:pt>
    <dgm:pt modelId="{2213516E-EF57-B941-A47E-38DB59C93674}" type="sibTrans" cxnId="{211F092E-72D4-084D-A8D5-94B6A0618941}">
      <dgm:prSet/>
      <dgm:spPr/>
      <dgm:t>
        <a:bodyPr/>
        <a:lstStyle/>
        <a:p>
          <a:endParaRPr lang="fr-FR" sz="2400">
            <a:latin typeface="+mn-lt"/>
          </a:endParaRPr>
        </a:p>
      </dgm:t>
    </dgm:pt>
    <dgm:pt modelId="{772A2217-6975-7741-9A1D-1F291C1C7A3B}">
      <dgm:prSet phldrT="[Testo]" custT="1"/>
      <dgm:spPr/>
      <dgm:t>
        <a:bodyPr/>
        <a:lstStyle/>
        <a:p>
          <a:r>
            <a:rPr lang="fr-FR" sz="1050" dirty="0" err="1" smtClean="0">
              <a:latin typeface="+mn-lt"/>
            </a:rPr>
            <a:t>Ühinenud</a:t>
          </a:r>
          <a:r>
            <a:rPr lang="fr-FR" sz="1050" dirty="0" smtClean="0">
              <a:latin typeface="+mn-lt"/>
            </a:rPr>
            <a:t> </a:t>
          </a:r>
          <a:r>
            <a:rPr lang="fr-FR" sz="1050" dirty="0" err="1" smtClean="0">
              <a:latin typeface="+mn-lt"/>
            </a:rPr>
            <a:t>mitmekesisuses</a:t>
          </a:r>
          <a:endParaRPr lang="fr-FR" sz="1050" dirty="0">
            <a:latin typeface="+mn-lt"/>
          </a:endParaRPr>
        </a:p>
      </dgm:t>
    </dgm:pt>
    <dgm:pt modelId="{31B01759-9A30-8249-9A4B-C976A4A1713B}" type="parTrans" cxnId="{0621385B-DECD-2946-8BC2-29F4A39B374D}">
      <dgm:prSet/>
      <dgm:spPr/>
      <dgm:t>
        <a:bodyPr/>
        <a:lstStyle/>
        <a:p>
          <a:endParaRPr lang="fr-FR" sz="2400">
            <a:latin typeface="+mn-lt"/>
          </a:endParaRPr>
        </a:p>
      </dgm:t>
    </dgm:pt>
    <dgm:pt modelId="{C19F9833-A450-4A4D-9318-84EB3F4E3259}" type="sibTrans" cxnId="{0621385B-DECD-2946-8BC2-29F4A39B374D}">
      <dgm:prSet/>
      <dgm:spPr/>
      <dgm:t>
        <a:bodyPr/>
        <a:lstStyle/>
        <a:p>
          <a:endParaRPr lang="fr-FR" sz="2400">
            <a:latin typeface="+mn-lt"/>
          </a:endParaRPr>
        </a:p>
      </dgm:t>
    </dgm:pt>
    <dgm:pt modelId="{00BC3141-DCCD-4F49-91CD-08DA64A12D17}">
      <dgm:prSet phldrT="[Testo]" custT="1"/>
      <dgm:spPr/>
      <dgm:t>
        <a:bodyPr/>
        <a:lstStyle/>
        <a:p>
          <a:r>
            <a:rPr lang="fr-FR" sz="1050" dirty="0" err="1" smtClean="0">
              <a:latin typeface="+mn-lt"/>
            </a:rPr>
            <a:t>Moninaisuudessaan</a:t>
          </a:r>
          <a:r>
            <a:rPr lang="fr-FR" sz="1050" dirty="0" smtClean="0">
              <a:latin typeface="+mn-lt"/>
            </a:rPr>
            <a:t> </a:t>
          </a:r>
          <a:r>
            <a:rPr lang="fr-FR" sz="1050" dirty="0" err="1" smtClean="0">
              <a:latin typeface="+mn-lt"/>
            </a:rPr>
            <a:t>yhtenäinen</a:t>
          </a:r>
          <a:endParaRPr lang="fr-FR" sz="1050" dirty="0">
            <a:latin typeface="+mn-lt"/>
          </a:endParaRPr>
        </a:p>
      </dgm:t>
    </dgm:pt>
    <dgm:pt modelId="{7A53319B-B5CC-0849-A48E-BC597A3CBDCD}" type="parTrans" cxnId="{E7DB2CB7-648F-A944-8D94-1A343F52F1D2}">
      <dgm:prSet/>
      <dgm:spPr/>
      <dgm:t>
        <a:bodyPr/>
        <a:lstStyle/>
        <a:p>
          <a:endParaRPr lang="fr-FR" sz="2400">
            <a:latin typeface="+mn-lt"/>
          </a:endParaRPr>
        </a:p>
      </dgm:t>
    </dgm:pt>
    <dgm:pt modelId="{84DFEA7E-3B8F-4A45-AC28-7ACDA92C8152}" type="sibTrans" cxnId="{E7DB2CB7-648F-A944-8D94-1A343F52F1D2}">
      <dgm:prSet/>
      <dgm:spPr/>
      <dgm:t>
        <a:bodyPr/>
        <a:lstStyle/>
        <a:p>
          <a:endParaRPr lang="fr-FR" sz="2400">
            <a:latin typeface="+mn-lt"/>
          </a:endParaRPr>
        </a:p>
      </dgm:t>
    </dgm:pt>
    <dgm:pt modelId="{BF9266D1-BED5-D644-A5E4-487974605B35}">
      <dgm:prSet phldrT="[Testo]" custT="1"/>
      <dgm:spPr/>
      <dgm:t>
        <a:bodyPr/>
        <a:lstStyle/>
        <a:p>
          <a:r>
            <a:rPr lang="fr-FR" sz="1050" b="1" dirty="0" smtClean="0">
              <a:latin typeface="+mn-lt"/>
            </a:rPr>
            <a:t>Unie dans la diversité</a:t>
          </a:r>
          <a:endParaRPr lang="fr-FR" sz="1050" b="1" dirty="0">
            <a:latin typeface="+mn-lt"/>
          </a:endParaRPr>
        </a:p>
      </dgm:t>
    </dgm:pt>
    <dgm:pt modelId="{DE2E2E07-3E97-C34B-880C-245BE06ECC11}" type="parTrans" cxnId="{CDAA9FEF-F808-5D4A-B89B-DEA0847F2E90}">
      <dgm:prSet/>
      <dgm:spPr/>
      <dgm:t>
        <a:bodyPr/>
        <a:lstStyle/>
        <a:p>
          <a:endParaRPr lang="fr-FR" sz="2400">
            <a:latin typeface="+mn-lt"/>
          </a:endParaRPr>
        </a:p>
      </dgm:t>
    </dgm:pt>
    <dgm:pt modelId="{B601D6B9-FB60-8748-BD63-433EA82B6129}" type="sibTrans" cxnId="{CDAA9FEF-F808-5D4A-B89B-DEA0847F2E90}">
      <dgm:prSet/>
      <dgm:spPr/>
      <dgm:t>
        <a:bodyPr/>
        <a:lstStyle/>
        <a:p>
          <a:endParaRPr lang="fr-FR" sz="2400">
            <a:latin typeface="+mn-lt"/>
          </a:endParaRPr>
        </a:p>
      </dgm:t>
    </dgm:pt>
    <dgm:pt modelId="{383BFC31-8E2D-FD48-943C-F49BD3219B02}">
      <dgm:prSet phldrT="[Testo]" custT="1"/>
      <dgm:spPr/>
      <dgm:t>
        <a:bodyPr/>
        <a:lstStyle/>
        <a:p>
          <a:r>
            <a:rPr lang="fr-FR" sz="1050" dirty="0" smtClean="0">
              <a:latin typeface="+mn-lt"/>
            </a:rPr>
            <a:t>In </a:t>
          </a:r>
          <a:r>
            <a:rPr lang="fr-FR" sz="1050" dirty="0" err="1" smtClean="0">
              <a:latin typeface="+mn-lt"/>
            </a:rPr>
            <a:t>Vielfalt</a:t>
          </a:r>
          <a:r>
            <a:rPr lang="fr-FR" sz="1050" dirty="0" smtClean="0">
              <a:latin typeface="+mn-lt"/>
            </a:rPr>
            <a:t> </a:t>
          </a:r>
          <a:r>
            <a:rPr lang="fr-FR" sz="1050" dirty="0" err="1" smtClean="0">
              <a:latin typeface="+mn-lt"/>
            </a:rPr>
            <a:t>geeint</a:t>
          </a:r>
          <a:endParaRPr lang="fr-FR" sz="1050" dirty="0">
            <a:latin typeface="+mn-lt"/>
          </a:endParaRPr>
        </a:p>
      </dgm:t>
    </dgm:pt>
    <dgm:pt modelId="{B0E4489B-F42D-7C4F-96E4-FB7362BB4D83}" type="parTrans" cxnId="{861E7FB9-7C87-4F48-B579-73C3C6B93713}">
      <dgm:prSet/>
      <dgm:spPr/>
      <dgm:t>
        <a:bodyPr/>
        <a:lstStyle/>
        <a:p>
          <a:endParaRPr lang="fr-FR" sz="2400">
            <a:latin typeface="+mn-lt"/>
          </a:endParaRPr>
        </a:p>
      </dgm:t>
    </dgm:pt>
    <dgm:pt modelId="{63EFD13B-A40A-2746-9521-32C7EE5A7552}" type="sibTrans" cxnId="{861E7FB9-7C87-4F48-B579-73C3C6B93713}">
      <dgm:prSet/>
      <dgm:spPr/>
      <dgm:t>
        <a:bodyPr/>
        <a:lstStyle/>
        <a:p>
          <a:endParaRPr lang="fr-FR" sz="2400">
            <a:latin typeface="+mn-lt"/>
          </a:endParaRPr>
        </a:p>
      </dgm:t>
    </dgm:pt>
    <dgm:pt modelId="{7FB94BC0-1F63-1545-853A-6DFC1027822D}">
      <dgm:prSet phldrT="[Testo]" custT="1"/>
      <dgm:spPr/>
      <dgm:t>
        <a:bodyPr/>
        <a:lstStyle/>
        <a:p>
          <a:r>
            <a:rPr lang="fr-FR" sz="1050" dirty="0" err="1" smtClean="0">
              <a:latin typeface="+mn-lt"/>
            </a:rPr>
            <a:t>Ενωμένοι</a:t>
          </a:r>
          <a:r>
            <a:rPr lang="fr-FR" sz="1050" dirty="0" smtClean="0">
              <a:latin typeface="+mn-lt"/>
            </a:rPr>
            <a:t> </a:t>
          </a:r>
          <a:r>
            <a:rPr lang="fr-FR" sz="1050" dirty="0" err="1" smtClean="0">
              <a:latin typeface="+mn-lt"/>
            </a:rPr>
            <a:t>στην</a:t>
          </a:r>
          <a:r>
            <a:rPr lang="fr-FR" sz="1050" dirty="0" smtClean="0">
              <a:latin typeface="+mn-lt"/>
            </a:rPr>
            <a:t> π</a:t>
          </a:r>
          <a:r>
            <a:rPr lang="fr-FR" sz="1050" dirty="0" err="1" smtClean="0">
              <a:latin typeface="+mn-lt"/>
            </a:rPr>
            <a:t>ολυμορφί</a:t>
          </a:r>
          <a:r>
            <a:rPr lang="fr-FR" sz="1050" dirty="0" smtClean="0">
              <a:latin typeface="+mn-lt"/>
            </a:rPr>
            <a:t>α</a:t>
          </a:r>
          <a:endParaRPr lang="fr-FR" sz="1050" dirty="0">
            <a:latin typeface="+mn-lt"/>
          </a:endParaRPr>
        </a:p>
      </dgm:t>
    </dgm:pt>
    <dgm:pt modelId="{CA9E3C84-C0D9-DC43-B045-83991A612064}" type="parTrans" cxnId="{E5FF7B3D-DB6C-C14B-8065-96A5E53FF6D8}">
      <dgm:prSet/>
      <dgm:spPr/>
      <dgm:t>
        <a:bodyPr/>
        <a:lstStyle/>
        <a:p>
          <a:endParaRPr lang="fr-FR" sz="2400">
            <a:latin typeface="+mn-lt"/>
          </a:endParaRPr>
        </a:p>
      </dgm:t>
    </dgm:pt>
    <dgm:pt modelId="{EBF39F50-3E0C-954A-8072-4A856ABDC0E6}" type="sibTrans" cxnId="{E5FF7B3D-DB6C-C14B-8065-96A5E53FF6D8}">
      <dgm:prSet/>
      <dgm:spPr/>
      <dgm:t>
        <a:bodyPr/>
        <a:lstStyle/>
        <a:p>
          <a:endParaRPr lang="fr-FR" sz="2400">
            <a:latin typeface="+mn-lt"/>
          </a:endParaRPr>
        </a:p>
      </dgm:t>
    </dgm:pt>
    <dgm:pt modelId="{79564E82-CA3C-EA4D-B3EA-4B2751CEC02F}">
      <dgm:prSet phldrT="[Testo]" custT="1"/>
      <dgm:spPr/>
      <dgm:t>
        <a:bodyPr/>
        <a:lstStyle/>
        <a:p>
          <a:r>
            <a:rPr lang="fr-FR" sz="1050" dirty="0" err="1" smtClean="0">
              <a:latin typeface="+mn-lt"/>
            </a:rPr>
            <a:t>Egység</a:t>
          </a:r>
          <a:r>
            <a:rPr lang="fr-FR" sz="1050" dirty="0" smtClean="0">
              <a:latin typeface="+mn-lt"/>
            </a:rPr>
            <a:t> a </a:t>
          </a:r>
          <a:r>
            <a:rPr lang="fr-FR" sz="1050" dirty="0" err="1" smtClean="0">
              <a:latin typeface="+mn-lt"/>
            </a:rPr>
            <a:t>sokféleségben</a:t>
          </a:r>
          <a:endParaRPr lang="fr-FR" sz="1050" dirty="0">
            <a:latin typeface="+mn-lt"/>
          </a:endParaRPr>
        </a:p>
      </dgm:t>
    </dgm:pt>
    <dgm:pt modelId="{A1C8F25B-89ED-184E-8BFB-915286B4C1ED}" type="parTrans" cxnId="{B14A8F0E-653A-F84B-B682-86ED126AA103}">
      <dgm:prSet/>
      <dgm:spPr/>
      <dgm:t>
        <a:bodyPr/>
        <a:lstStyle/>
        <a:p>
          <a:endParaRPr lang="fr-FR" sz="2400">
            <a:latin typeface="+mn-lt"/>
          </a:endParaRPr>
        </a:p>
      </dgm:t>
    </dgm:pt>
    <dgm:pt modelId="{2564215F-6C38-764F-9633-408B49C82A48}" type="sibTrans" cxnId="{B14A8F0E-653A-F84B-B682-86ED126AA103}">
      <dgm:prSet/>
      <dgm:spPr/>
      <dgm:t>
        <a:bodyPr/>
        <a:lstStyle/>
        <a:p>
          <a:endParaRPr lang="fr-FR" sz="2400">
            <a:latin typeface="+mn-lt"/>
          </a:endParaRPr>
        </a:p>
      </dgm:t>
    </dgm:pt>
    <dgm:pt modelId="{F398237D-AA2F-A547-8F04-1D179B8F6370}">
      <dgm:prSet phldrT="[Testo]" custT="1"/>
      <dgm:spPr/>
      <dgm:t>
        <a:bodyPr/>
        <a:lstStyle/>
        <a:p>
          <a:r>
            <a:rPr lang="fr-FR" sz="1050" dirty="0" err="1" smtClean="0">
              <a:latin typeface="+mn-lt"/>
            </a:rPr>
            <a:t>Aontaithe</a:t>
          </a:r>
          <a:r>
            <a:rPr lang="fr-FR" sz="1050" dirty="0" smtClean="0">
              <a:latin typeface="+mn-lt"/>
            </a:rPr>
            <a:t> </a:t>
          </a:r>
          <a:r>
            <a:rPr lang="fr-FR" sz="1050" dirty="0" err="1" smtClean="0">
              <a:latin typeface="+mn-lt"/>
            </a:rPr>
            <a:t>san</a:t>
          </a:r>
          <a:r>
            <a:rPr lang="fr-FR" sz="1050" dirty="0" smtClean="0">
              <a:latin typeface="+mn-lt"/>
            </a:rPr>
            <a:t> </a:t>
          </a:r>
          <a:r>
            <a:rPr lang="fr-FR" sz="1050" dirty="0" err="1" smtClean="0">
              <a:latin typeface="+mn-lt"/>
            </a:rPr>
            <a:t>éagsúlacht</a:t>
          </a:r>
          <a:endParaRPr lang="fr-FR" sz="1050" dirty="0">
            <a:latin typeface="+mn-lt"/>
          </a:endParaRPr>
        </a:p>
      </dgm:t>
    </dgm:pt>
    <dgm:pt modelId="{01D6DBFF-C982-1D4C-8A0B-D95DACF06D53}" type="parTrans" cxnId="{069D0DA0-0F16-3246-9E56-8B9C12C4D194}">
      <dgm:prSet/>
      <dgm:spPr/>
      <dgm:t>
        <a:bodyPr/>
        <a:lstStyle/>
        <a:p>
          <a:endParaRPr lang="fr-FR" sz="2400">
            <a:latin typeface="+mn-lt"/>
          </a:endParaRPr>
        </a:p>
      </dgm:t>
    </dgm:pt>
    <dgm:pt modelId="{FF48F2F3-1F82-304A-95DC-76307EE9E9B4}" type="sibTrans" cxnId="{069D0DA0-0F16-3246-9E56-8B9C12C4D194}">
      <dgm:prSet/>
      <dgm:spPr/>
      <dgm:t>
        <a:bodyPr/>
        <a:lstStyle/>
        <a:p>
          <a:endParaRPr lang="fr-FR" sz="2400">
            <a:latin typeface="+mn-lt"/>
          </a:endParaRPr>
        </a:p>
      </dgm:t>
    </dgm:pt>
    <dgm:pt modelId="{F07856AA-ADC3-EE41-B8A4-B585DF680468}">
      <dgm:prSet phldrT="[Testo]" custT="1"/>
      <dgm:spPr/>
      <dgm:t>
        <a:bodyPr/>
        <a:lstStyle/>
        <a:p>
          <a:r>
            <a:rPr lang="fr-FR" sz="1050" dirty="0" smtClean="0">
              <a:latin typeface="+mn-lt"/>
            </a:rPr>
            <a:t>Unita </a:t>
          </a:r>
          <a:r>
            <a:rPr lang="fr-FR" sz="1050" dirty="0" err="1" smtClean="0">
              <a:latin typeface="+mn-lt"/>
            </a:rPr>
            <a:t>nella</a:t>
          </a:r>
          <a:r>
            <a:rPr lang="fr-FR" sz="1050" dirty="0" smtClean="0">
              <a:latin typeface="+mn-lt"/>
            </a:rPr>
            <a:t> </a:t>
          </a:r>
          <a:r>
            <a:rPr lang="fr-FR" sz="1050" dirty="0" err="1" smtClean="0">
              <a:latin typeface="+mn-lt"/>
            </a:rPr>
            <a:t>diversità</a:t>
          </a:r>
          <a:endParaRPr lang="fr-FR" sz="1050" dirty="0">
            <a:latin typeface="+mn-lt"/>
          </a:endParaRPr>
        </a:p>
      </dgm:t>
    </dgm:pt>
    <dgm:pt modelId="{95628947-A706-0E47-8BA6-3A571CFD20B8}" type="parTrans" cxnId="{062DAD41-D41E-B94B-979D-8441B6391B0E}">
      <dgm:prSet/>
      <dgm:spPr/>
      <dgm:t>
        <a:bodyPr/>
        <a:lstStyle/>
        <a:p>
          <a:endParaRPr lang="fr-FR" sz="2400">
            <a:latin typeface="+mn-lt"/>
          </a:endParaRPr>
        </a:p>
      </dgm:t>
    </dgm:pt>
    <dgm:pt modelId="{EC647830-D70C-2645-BEEB-D275D300D971}" type="sibTrans" cxnId="{062DAD41-D41E-B94B-979D-8441B6391B0E}">
      <dgm:prSet/>
      <dgm:spPr/>
      <dgm:t>
        <a:bodyPr/>
        <a:lstStyle/>
        <a:p>
          <a:endParaRPr lang="fr-FR" sz="2400">
            <a:latin typeface="+mn-lt"/>
          </a:endParaRPr>
        </a:p>
      </dgm:t>
    </dgm:pt>
    <dgm:pt modelId="{26598D86-2EB0-7F4C-ACBD-CBDD39F7F02E}">
      <dgm:prSet phldrT="[Testo]" custT="1"/>
      <dgm:spPr/>
      <dgm:t>
        <a:bodyPr/>
        <a:lstStyle/>
        <a:p>
          <a:r>
            <a:rPr lang="fr-FR" sz="1050" dirty="0" err="1" smtClean="0">
              <a:latin typeface="+mn-lt"/>
            </a:rPr>
            <a:t>Vienota</a:t>
          </a:r>
          <a:r>
            <a:rPr lang="fr-FR" sz="1050" dirty="0" smtClean="0">
              <a:latin typeface="+mn-lt"/>
            </a:rPr>
            <a:t> </a:t>
          </a:r>
          <a:r>
            <a:rPr lang="fr-FR" sz="1050" dirty="0" err="1" smtClean="0">
              <a:latin typeface="+mn-lt"/>
            </a:rPr>
            <a:t>dažādībā</a:t>
          </a:r>
          <a:endParaRPr lang="fr-FR" sz="1050" dirty="0">
            <a:latin typeface="+mn-lt"/>
          </a:endParaRPr>
        </a:p>
      </dgm:t>
    </dgm:pt>
    <dgm:pt modelId="{8694753C-4CF6-1A4B-A10D-D426FAD9B34F}" type="parTrans" cxnId="{6BF5A10A-5866-6A42-A87F-AD8EB90FBCD1}">
      <dgm:prSet/>
      <dgm:spPr/>
      <dgm:t>
        <a:bodyPr/>
        <a:lstStyle/>
        <a:p>
          <a:endParaRPr lang="fr-FR" sz="2400">
            <a:latin typeface="+mn-lt"/>
          </a:endParaRPr>
        </a:p>
      </dgm:t>
    </dgm:pt>
    <dgm:pt modelId="{0377D61E-6793-BC40-8C58-07C1D9F998CA}" type="sibTrans" cxnId="{6BF5A10A-5866-6A42-A87F-AD8EB90FBCD1}">
      <dgm:prSet/>
      <dgm:spPr/>
      <dgm:t>
        <a:bodyPr/>
        <a:lstStyle/>
        <a:p>
          <a:endParaRPr lang="fr-FR" sz="2400">
            <a:latin typeface="+mn-lt"/>
          </a:endParaRPr>
        </a:p>
      </dgm:t>
    </dgm:pt>
    <dgm:pt modelId="{2F08F082-297E-F343-A2A8-03A9F47AD91A}">
      <dgm:prSet phldrT="[Testo]" custT="1"/>
      <dgm:spPr/>
      <dgm:t>
        <a:bodyPr/>
        <a:lstStyle/>
        <a:p>
          <a:r>
            <a:rPr lang="fr-FR" sz="1050" dirty="0" err="1" smtClean="0">
              <a:latin typeface="+mn-lt"/>
            </a:rPr>
            <a:t>Suvienijusi</a:t>
          </a:r>
          <a:r>
            <a:rPr lang="fr-FR" sz="1050" dirty="0" smtClean="0">
              <a:latin typeface="+mn-lt"/>
            </a:rPr>
            <a:t> </a:t>
          </a:r>
          <a:r>
            <a:rPr lang="fr-FR" sz="1050" dirty="0" err="1" smtClean="0">
              <a:latin typeface="+mn-lt"/>
            </a:rPr>
            <a:t>įvairovę</a:t>
          </a:r>
          <a:endParaRPr lang="fr-FR" sz="1050" dirty="0">
            <a:latin typeface="+mn-lt"/>
          </a:endParaRPr>
        </a:p>
      </dgm:t>
    </dgm:pt>
    <dgm:pt modelId="{55D2360B-087F-0742-ABB1-63B4C833E67D}" type="parTrans" cxnId="{2520A1FD-81D3-C442-92DD-5EA937714B76}">
      <dgm:prSet/>
      <dgm:spPr/>
      <dgm:t>
        <a:bodyPr/>
        <a:lstStyle/>
        <a:p>
          <a:endParaRPr lang="fr-FR" sz="2400">
            <a:latin typeface="+mn-lt"/>
          </a:endParaRPr>
        </a:p>
      </dgm:t>
    </dgm:pt>
    <dgm:pt modelId="{BE135536-8E13-5742-9E8E-8733C803951E}" type="sibTrans" cxnId="{2520A1FD-81D3-C442-92DD-5EA937714B76}">
      <dgm:prSet/>
      <dgm:spPr/>
      <dgm:t>
        <a:bodyPr/>
        <a:lstStyle/>
        <a:p>
          <a:endParaRPr lang="fr-FR" sz="2400">
            <a:latin typeface="+mn-lt"/>
          </a:endParaRPr>
        </a:p>
      </dgm:t>
    </dgm:pt>
    <dgm:pt modelId="{9DB72E8D-D47E-5A42-90B3-72D8DE09840E}">
      <dgm:prSet phldrT="[Testo]" custT="1"/>
      <dgm:spPr/>
      <dgm:t>
        <a:bodyPr/>
        <a:lstStyle/>
        <a:p>
          <a:r>
            <a:rPr lang="fr-FR" sz="1050" dirty="0" err="1" smtClean="0">
              <a:latin typeface="+mn-lt"/>
            </a:rPr>
            <a:t>Magħquda</a:t>
          </a:r>
          <a:r>
            <a:rPr lang="fr-FR" sz="1050" dirty="0" smtClean="0">
              <a:latin typeface="+mn-lt"/>
            </a:rPr>
            <a:t> </a:t>
          </a:r>
          <a:r>
            <a:rPr lang="fr-FR" sz="1050" dirty="0" err="1" smtClean="0">
              <a:latin typeface="+mn-lt"/>
            </a:rPr>
            <a:t>fid-diversità</a:t>
          </a:r>
          <a:endParaRPr lang="fr-FR" sz="1050" dirty="0">
            <a:latin typeface="+mn-lt"/>
          </a:endParaRPr>
        </a:p>
      </dgm:t>
    </dgm:pt>
    <dgm:pt modelId="{2439DE93-FBA1-F44C-8215-AD58192427F7}" type="parTrans" cxnId="{7FA4C3DD-3A73-124F-9293-B810B7027186}">
      <dgm:prSet/>
      <dgm:spPr/>
      <dgm:t>
        <a:bodyPr/>
        <a:lstStyle/>
        <a:p>
          <a:endParaRPr lang="fr-FR" sz="2400">
            <a:latin typeface="+mn-lt"/>
          </a:endParaRPr>
        </a:p>
      </dgm:t>
    </dgm:pt>
    <dgm:pt modelId="{23C29430-A5B9-C84F-9D29-204011F23DC4}" type="sibTrans" cxnId="{7FA4C3DD-3A73-124F-9293-B810B7027186}">
      <dgm:prSet/>
      <dgm:spPr/>
      <dgm:t>
        <a:bodyPr/>
        <a:lstStyle/>
        <a:p>
          <a:endParaRPr lang="fr-FR" sz="2400">
            <a:latin typeface="+mn-lt"/>
          </a:endParaRPr>
        </a:p>
      </dgm:t>
    </dgm:pt>
    <dgm:pt modelId="{21B33D98-BAF9-9846-B89B-C607B9C2CD57}">
      <dgm:prSet phldrT="[Testo]" custT="1"/>
      <dgm:spPr/>
      <dgm:t>
        <a:bodyPr/>
        <a:lstStyle/>
        <a:p>
          <a:r>
            <a:rPr lang="fr-FR" sz="1050" dirty="0" err="1" smtClean="0">
              <a:latin typeface="+mn-lt"/>
            </a:rPr>
            <a:t>Zjednoczona</a:t>
          </a:r>
          <a:r>
            <a:rPr lang="fr-FR" sz="1050" dirty="0" smtClean="0">
              <a:latin typeface="+mn-lt"/>
            </a:rPr>
            <a:t> w </a:t>
          </a:r>
          <a:r>
            <a:rPr lang="fr-FR" sz="1050" dirty="0" err="1" smtClean="0">
              <a:latin typeface="+mn-lt"/>
            </a:rPr>
            <a:t>różnorodności</a:t>
          </a:r>
          <a:endParaRPr lang="fr-FR" sz="1050" dirty="0">
            <a:latin typeface="+mn-lt"/>
          </a:endParaRPr>
        </a:p>
      </dgm:t>
    </dgm:pt>
    <dgm:pt modelId="{649693AE-3B9D-AC4C-8A8F-A408A35FC11F}" type="parTrans" cxnId="{FAC11E0F-4F98-194F-8586-6F584508EAA8}">
      <dgm:prSet/>
      <dgm:spPr/>
      <dgm:t>
        <a:bodyPr/>
        <a:lstStyle/>
        <a:p>
          <a:endParaRPr lang="fr-FR" sz="2400">
            <a:latin typeface="+mn-lt"/>
          </a:endParaRPr>
        </a:p>
      </dgm:t>
    </dgm:pt>
    <dgm:pt modelId="{BF1C1E00-50D2-5947-9490-B3173DC43FA5}" type="sibTrans" cxnId="{FAC11E0F-4F98-194F-8586-6F584508EAA8}">
      <dgm:prSet/>
      <dgm:spPr/>
      <dgm:t>
        <a:bodyPr/>
        <a:lstStyle/>
        <a:p>
          <a:endParaRPr lang="fr-FR" sz="2400">
            <a:latin typeface="+mn-lt"/>
          </a:endParaRPr>
        </a:p>
      </dgm:t>
    </dgm:pt>
    <dgm:pt modelId="{3AF02EA9-CD03-3F43-9A80-CD2EA125BFFE}">
      <dgm:prSet phldrT="[Testo]" custT="1"/>
      <dgm:spPr/>
      <dgm:t>
        <a:bodyPr/>
        <a:lstStyle/>
        <a:p>
          <a:r>
            <a:rPr lang="fr-FR" sz="1050" dirty="0" err="1" smtClean="0">
              <a:latin typeface="+mn-lt"/>
            </a:rPr>
            <a:t>Unida</a:t>
          </a:r>
          <a:r>
            <a:rPr lang="fr-FR" sz="1050" dirty="0" smtClean="0">
              <a:latin typeface="+mn-lt"/>
            </a:rPr>
            <a:t> na </a:t>
          </a:r>
          <a:r>
            <a:rPr lang="fr-FR" sz="1050" dirty="0" err="1" smtClean="0">
              <a:latin typeface="+mn-lt"/>
            </a:rPr>
            <a:t>diversidade</a:t>
          </a:r>
          <a:endParaRPr lang="fr-FR" sz="1050" dirty="0">
            <a:latin typeface="+mn-lt"/>
          </a:endParaRPr>
        </a:p>
      </dgm:t>
    </dgm:pt>
    <dgm:pt modelId="{B914E1C5-8E6D-3148-BEF8-AABA9B55EF6B}" type="parTrans" cxnId="{6B449CF9-B751-2949-B1E2-0B6BDAB8D1B4}">
      <dgm:prSet/>
      <dgm:spPr/>
      <dgm:t>
        <a:bodyPr/>
        <a:lstStyle/>
        <a:p>
          <a:endParaRPr lang="fr-FR" sz="2400">
            <a:latin typeface="+mn-lt"/>
          </a:endParaRPr>
        </a:p>
      </dgm:t>
    </dgm:pt>
    <dgm:pt modelId="{817F449F-F1DE-C54A-9453-A8F1A8E45491}" type="sibTrans" cxnId="{6B449CF9-B751-2949-B1E2-0B6BDAB8D1B4}">
      <dgm:prSet/>
      <dgm:spPr/>
      <dgm:t>
        <a:bodyPr/>
        <a:lstStyle/>
        <a:p>
          <a:endParaRPr lang="fr-FR" sz="2400">
            <a:latin typeface="+mn-lt"/>
          </a:endParaRPr>
        </a:p>
      </dgm:t>
    </dgm:pt>
    <dgm:pt modelId="{008E8130-8BB1-0040-BCB9-80F0AF037F4E}">
      <dgm:prSet phldrT="[Testo]" custT="1"/>
      <dgm:spPr/>
      <dgm:t>
        <a:bodyPr/>
        <a:lstStyle/>
        <a:p>
          <a:r>
            <a:rPr lang="fr-FR" sz="1050" dirty="0" err="1" smtClean="0">
              <a:latin typeface="+mn-lt"/>
            </a:rPr>
            <a:t>Uniţi</a:t>
          </a:r>
          <a:r>
            <a:rPr lang="fr-FR" sz="1050" dirty="0" smtClean="0">
              <a:latin typeface="+mn-lt"/>
            </a:rPr>
            <a:t> </a:t>
          </a:r>
          <a:r>
            <a:rPr lang="fr-FR" sz="1050" dirty="0" err="1" smtClean="0">
              <a:latin typeface="+mn-lt"/>
            </a:rPr>
            <a:t>în</a:t>
          </a:r>
          <a:r>
            <a:rPr lang="fr-FR" sz="1050" dirty="0" smtClean="0">
              <a:latin typeface="+mn-lt"/>
            </a:rPr>
            <a:t> </a:t>
          </a:r>
          <a:r>
            <a:rPr lang="fr-FR" sz="1050" dirty="0" err="1" smtClean="0">
              <a:latin typeface="+mn-lt"/>
            </a:rPr>
            <a:t>diversitate</a:t>
          </a:r>
          <a:endParaRPr lang="fr-FR" sz="1050" dirty="0">
            <a:latin typeface="+mn-lt"/>
          </a:endParaRPr>
        </a:p>
      </dgm:t>
    </dgm:pt>
    <dgm:pt modelId="{16850773-5ADE-E44C-9DFC-B89392224A3A}" type="parTrans" cxnId="{82C2596B-3CE2-494A-BF39-E4072EFDE91F}">
      <dgm:prSet/>
      <dgm:spPr/>
      <dgm:t>
        <a:bodyPr/>
        <a:lstStyle/>
        <a:p>
          <a:endParaRPr lang="fr-FR" sz="2400">
            <a:latin typeface="+mn-lt"/>
          </a:endParaRPr>
        </a:p>
      </dgm:t>
    </dgm:pt>
    <dgm:pt modelId="{DE115480-9698-D347-A267-763035523C1B}" type="sibTrans" cxnId="{82C2596B-3CE2-494A-BF39-E4072EFDE91F}">
      <dgm:prSet/>
      <dgm:spPr/>
      <dgm:t>
        <a:bodyPr/>
        <a:lstStyle/>
        <a:p>
          <a:endParaRPr lang="fr-FR" sz="2400">
            <a:latin typeface="+mn-lt"/>
          </a:endParaRPr>
        </a:p>
      </dgm:t>
    </dgm:pt>
    <dgm:pt modelId="{C16B369A-0251-7B44-8A8A-E9918AA0ADCD}">
      <dgm:prSet phldrT="[Testo]" custT="1"/>
      <dgm:spPr/>
      <dgm:t>
        <a:bodyPr/>
        <a:lstStyle/>
        <a:p>
          <a:r>
            <a:rPr lang="fr-FR" sz="1050" dirty="0" err="1" smtClean="0">
              <a:latin typeface="+mn-lt"/>
            </a:rPr>
            <a:t>Zjednotení</a:t>
          </a:r>
          <a:r>
            <a:rPr lang="fr-FR" sz="1050" dirty="0" smtClean="0">
              <a:latin typeface="+mn-lt"/>
            </a:rPr>
            <a:t> v </a:t>
          </a:r>
          <a:r>
            <a:rPr lang="fr-FR" sz="1050" dirty="0" err="1" smtClean="0">
              <a:latin typeface="+mn-lt"/>
            </a:rPr>
            <a:t>rozmanitosti</a:t>
          </a:r>
          <a:endParaRPr lang="fr-FR" sz="1050" dirty="0">
            <a:latin typeface="+mn-lt"/>
          </a:endParaRPr>
        </a:p>
      </dgm:t>
    </dgm:pt>
    <dgm:pt modelId="{6EC2C702-5CB8-2F48-956D-657786971242}" type="parTrans" cxnId="{D9BC8FA6-48BB-9743-9B81-3DF57A3245E9}">
      <dgm:prSet/>
      <dgm:spPr/>
      <dgm:t>
        <a:bodyPr/>
        <a:lstStyle/>
        <a:p>
          <a:endParaRPr lang="fr-FR" sz="2400">
            <a:latin typeface="+mn-lt"/>
          </a:endParaRPr>
        </a:p>
      </dgm:t>
    </dgm:pt>
    <dgm:pt modelId="{6EA82F64-7AA3-734B-BCD8-7A1ED9A36226}" type="sibTrans" cxnId="{D9BC8FA6-48BB-9743-9B81-3DF57A3245E9}">
      <dgm:prSet/>
      <dgm:spPr/>
      <dgm:t>
        <a:bodyPr/>
        <a:lstStyle/>
        <a:p>
          <a:endParaRPr lang="fr-FR" sz="2400">
            <a:latin typeface="+mn-lt"/>
          </a:endParaRPr>
        </a:p>
      </dgm:t>
    </dgm:pt>
    <dgm:pt modelId="{E8F7EDEE-0B1C-CE4D-BD6A-46ACF94B596D}">
      <dgm:prSet phldrT="[Testo]" custT="1"/>
      <dgm:spPr/>
      <dgm:t>
        <a:bodyPr/>
        <a:lstStyle/>
        <a:p>
          <a:r>
            <a:rPr lang="fr-FR" sz="1050" dirty="0" err="1" smtClean="0">
              <a:latin typeface="+mn-lt"/>
            </a:rPr>
            <a:t>Združena</a:t>
          </a:r>
          <a:r>
            <a:rPr lang="fr-FR" sz="1050" dirty="0" smtClean="0">
              <a:latin typeface="+mn-lt"/>
            </a:rPr>
            <a:t> v </a:t>
          </a:r>
          <a:r>
            <a:rPr lang="fr-FR" sz="1050" dirty="0" err="1" smtClean="0">
              <a:latin typeface="+mn-lt"/>
            </a:rPr>
            <a:t>raznolikosti</a:t>
          </a:r>
          <a:endParaRPr lang="fr-FR" sz="1050" dirty="0">
            <a:latin typeface="+mn-lt"/>
          </a:endParaRPr>
        </a:p>
      </dgm:t>
    </dgm:pt>
    <dgm:pt modelId="{D6914F41-9A57-2E42-B870-CC41511CD248}" type="parTrans" cxnId="{ED5DA066-3530-4E40-BBE2-29F6A6E6E2C6}">
      <dgm:prSet/>
      <dgm:spPr/>
      <dgm:t>
        <a:bodyPr/>
        <a:lstStyle/>
        <a:p>
          <a:endParaRPr lang="fr-FR" sz="2400">
            <a:latin typeface="+mn-lt"/>
          </a:endParaRPr>
        </a:p>
      </dgm:t>
    </dgm:pt>
    <dgm:pt modelId="{20A7D972-FEB0-BC44-AE61-3DBA307D8C86}" type="sibTrans" cxnId="{ED5DA066-3530-4E40-BBE2-29F6A6E6E2C6}">
      <dgm:prSet/>
      <dgm:spPr/>
      <dgm:t>
        <a:bodyPr/>
        <a:lstStyle/>
        <a:p>
          <a:endParaRPr lang="fr-FR" sz="2400">
            <a:latin typeface="+mn-lt"/>
          </a:endParaRPr>
        </a:p>
      </dgm:t>
    </dgm:pt>
    <dgm:pt modelId="{AC6E1CB6-B92C-4346-B7A2-D47AB7ECE0B0}">
      <dgm:prSet phldrT="[Testo]" custT="1"/>
      <dgm:spPr/>
      <dgm:t>
        <a:bodyPr/>
        <a:lstStyle/>
        <a:p>
          <a:r>
            <a:rPr lang="fr-FR" sz="1050" dirty="0" err="1" smtClean="0">
              <a:latin typeface="+mn-lt"/>
            </a:rPr>
            <a:t>Unida</a:t>
          </a:r>
          <a:r>
            <a:rPr lang="fr-FR" sz="1050" dirty="0" smtClean="0">
              <a:latin typeface="+mn-lt"/>
            </a:rPr>
            <a:t> en la </a:t>
          </a:r>
          <a:r>
            <a:rPr lang="fr-FR" sz="1050" dirty="0" err="1" smtClean="0">
              <a:latin typeface="+mn-lt"/>
            </a:rPr>
            <a:t>diversidad</a:t>
          </a:r>
          <a:endParaRPr lang="fr-FR" sz="1050" dirty="0">
            <a:latin typeface="+mn-lt"/>
          </a:endParaRPr>
        </a:p>
      </dgm:t>
    </dgm:pt>
    <dgm:pt modelId="{89C234BA-9179-2642-B75B-8B7C1BBAB842}" type="parTrans" cxnId="{08D9C078-7AB1-324B-9EB1-08A7E7BAFD81}">
      <dgm:prSet/>
      <dgm:spPr/>
      <dgm:t>
        <a:bodyPr/>
        <a:lstStyle/>
        <a:p>
          <a:endParaRPr lang="fr-FR" sz="2400">
            <a:latin typeface="+mn-lt"/>
          </a:endParaRPr>
        </a:p>
      </dgm:t>
    </dgm:pt>
    <dgm:pt modelId="{C4C2CB4B-5511-1C49-AFE3-27F3C5738E29}" type="sibTrans" cxnId="{08D9C078-7AB1-324B-9EB1-08A7E7BAFD81}">
      <dgm:prSet/>
      <dgm:spPr/>
      <dgm:t>
        <a:bodyPr/>
        <a:lstStyle/>
        <a:p>
          <a:endParaRPr lang="fr-FR" sz="2400">
            <a:latin typeface="+mn-lt"/>
          </a:endParaRPr>
        </a:p>
      </dgm:t>
    </dgm:pt>
    <dgm:pt modelId="{DF0D1E66-74A3-A04B-8D9F-8B5A4C04CFFB}">
      <dgm:prSet phldrT="[Testo]" custT="1"/>
      <dgm:spPr/>
      <dgm:t>
        <a:bodyPr/>
        <a:lstStyle/>
        <a:p>
          <a:r>
            <a:rPr lang="fr-FR" sz="1050" dirty="0" err="1" smtClean="0">
              <a:latin typeface="+mn-lt"/>
            </a:rPr>
            <a:t>Förenade</a:t>
          </a:r>
          <a:r>
            <a:rPr lang="fr-FR" sz="1050" dirty="0" smtClean="0">
              <a:latin typeface="+mn-lt"/>
            </a:rPr>
            <a:t> i </a:t>
          </a:r>
          <a:r>
            <a:rPr lang="fr-FR" sz="1050" dirty="0" err="1" smtClean="0">
              <a:latin typeface="+mn-lt"/>
            </a:rPr>
            <a:t>mångfalden</a:t>
          </a:r>
          <a:endParaRPr lang="fr-FR" sz="1050" dirty="0">
            <a:latin typeface="+mn-lt"/>
          </a:endParaRPr>
        </a:p>
      </dgm:t>
    </dgm:pt>
    <dgm:pt modelId="{7B8DB277-968A-1146-8820-4E7EF94F92B5}" type="parTrans" cxnId="{17FEBD3E-8989-EF4C-9694-6A883884BA39}">
      <dgm:prSet/>
      <dgm:spPr/>
      <dgm:t>
        <a:bodyPr/>
        <a:lstStyle/>
        <a:p>
          <a:endParaRPr lang="fr-FR" sz="2400">
            <a:latin typeface="+mn-lt"/>
          </a:endParaRPr>
        </a:p>
      </dgm:t>
    </dgm:pt>
    <dgm:pt modelId="{702D9D0D-CBAF-5547-9F81-3C2015B1A9A9}" type="sibTrans" cxnId="{17FEBD3E-8989-EF4C-9694-6A883884BA39}">
      <dgm:prSet/>
      <dgm:spPr/>
      <dgm:t>
        <a:bodyPr/>
        <a:lstStyle/>
        <a:p>
          <a:endParaRPr lang="fr-FR" sz="2400">
            <a:latin typeface="+mn-lt"/>
          </a:endParaRPr>
        </a:p>
      </dgm:t>
    </dgm:pt>
    <dgm:pt modelId="{C6E4E9AB-4881-4F45-8520-766D42CA4EDA}" type="pres">
      <dgm:prSet presAssocID="{1BEBFB8B-47CA-4448-AD58-87EB01DE36D2}" presName="Name0" presStyleCnt="0">
        <dgm:presLayoutVars>
          <dgm:dir/>
          <dgm:resizeHandles/>
        </dgm:presLayoutVars>
      </dgm:prSet>
      <dgm:spPr/>
      <dgm:t>
        <a:bodyPr/>
        <a:lstStyle/>
        <a:p>
          <a:endParaRPr lang="fr-FR"/>
        </a:p>
      </dgm:t>
    </dgm:pt>
    <dgm:pt modelId="{301D156E-A24F-994F-99A0-0A430BAE6CA6}" type="pres">
      <dgm:prSet presAssocID="{BF9266D1-BED5-D644-A5E4-487974605B35}" presName="compNode" presStyleCnt="0"/>
      <dgm:spPr/>
    </dgm:pt>
    <dgm:pt modelId="{FA661B41-9C50-7A48-AB5A-01445EBF07BA}" type="pres">
      <dgm:prSet presAssocID="{BF9266D1-BED5-D644-A5E4-487974605B35}" presName="dummyConnPt" presStyleCnt="0"/>
      <dgm:spPr/>
    </dgm:pt>
    <dgm:pt modelId="{665E02DC-02EE-0541-9841-9842A957552F}" type="pres">
      <dgm:prSet presAssocID="{BF9266D1-BED5-D644-A5E4-487974605B35}" presName="node" presStyleLbl="node1" presStyleIdx="0" presStyleCnt="24">
        <dgm:presLayoutVars>
          <dgm:bulletEnabled val="1"/>
        </dgm:presLayoutVars>
      </dgm:prSet>
      <dgm:spPr/>
      <dgm:t>
        <a:bodyPr/>
        <a:lstStyle/>
        <a:p>
          <a:endParaRPr lang="fr-FR"/>
        </a:p>
      </dgm:t>
    </dgm:pt>
    <dgm:pt modelId="{ED3FB454-02EA-CA44-A224-25C8BB2444E4}" type="pres">
      <dgm:prSet presAssocID="{B601D6B9-FB60-8748-BD63-433EA82B6129}" presName="sibTrans" presStyleLbl="bgSibTrans2D1" presStyleIdx="0" presStyleCnt="23"/>
      <dgm:spPr/>
      <dgm:t>
        <a:bodyPr/>
        <a:lstStyle/>
        <a:p>
          <a:endParaRPr lang="fr-FR"/>
        </a:p>
      </dgm:t>
    </dgm:pt>
    <dgm:pt modelId="{1D9C9D5C-471E-B842-9723-22E8E98955C7}" type="pres">
      <dgm:prSet presAssocID="{5311773E-8D55-1543-A483-EAAAF6CA8528}" presName="compNode" presStyleCnt="0"/>
      <dgm:spPr/>
    </dgm:pt>
    <dgm:pt modelId="{1B2EDFB8-0A1F-A540-936D-FC2A5F2F206A}" type="pres">
      <dgm:prSet presAssocID="{5311773E-8D55-1543-A483-EAAAF6CA8528}" presName="dummyConnPt" presStyleCnt="0"/>
      <dgm:spPr/>
    </dgm:pt>
    <dgm:pt modelId="{6A155A24-D1F0-0247-ACB0-3EC51D31AECC}" type="pres">
      <dgm:prSet presAssocID="{5311773E-8D55-1543-A483-EAAAF6CA8528}" presName="node" presStyleLbl="node1" presStyleIdx="1" presStyleCnt="24">
        <dgm:presLayoutVars>
          <dgm:bulletEnabled val="1"/>
        </dgm:presLayoutVars>
      </dgm:prSet>
      <dgm:spPr/>
      <dgm:t>
        <a:bodyPr/>
        <a:lstStyle/>
        <a:p>
          <a:endParaRPr lang="fr-FR"/>
        </a:p>
      </dgm:t>
    </dgm:pt>
    <dgm:pt modelId="{79EE0BC5-93B8-D04B-BD16-827D92C427CE}" type="pres">
      <dgm:prSet presAssocID="{4874D4EE-3F6A-654A-AC10-F7443253EE3C}" presName="sibTrans" presStyleLbl="bgSibTrans2D1" presStyleIdx="1" presStyleCnt="23"/>
      <dgm:spPr/>
      <dgm:t>
        <a:bodyPr/>
        <a:lstStyle/>
        <a:p>
          <a:endParaRPr lang="fr-FR"/>
        </a:p>
      </dgm:t>
    </dgm:pt>
    <dgm:pt modelId="{15FB6433-EC5B-F643-939B-44CA473DF567}" type="pres">
      <dgm:prSet presAssocID="{76138C36-F57B-004F-8BE5-0FBB2AE4BFC3}" presName="compNode" presStyleCnt="0"/>
      <dgm:spPr/>
    </dgm:pt>
    <dgm:pt modelId="{C6588308-749C-9148-AE0D-772C447F26C4}" type="pres">
      <dgm:prSet presAssocID="{76138C36-F57B-004F-8BE5-0FBB2AE4BFC3}" presName="dummyConnPt" presStyleCnt="0"/>
      <dgm:spPr/>
    </dgm:pt>
    <dgm:pt modelId="{483E90D9-4E15-2349-8E30-36E175A4E8A9}" type="pres">
      <dgm:prSet presAssocID="{76138C36-F57B-004F-8BE5-0FBB2AE4BFC3}" presName="node" presStyleLbl="node1" presStyleIdx="2" presStyleCnt="24">
        <dgm:presLayoutVars>
          <dgm:bulletEnabled val="1"/>
        </dgm:presLayoutVars>
      </dgm:prSet>
      <dgm:spPr/>
      <dgm:t>
        <a:bodyPr/>
        <a:lstStyle/>
        <a:p>
          <a:endParaRPr lang="fr-FR"/>
        </a:p>
      </dgm:t>
    </dgm:pt>
    <dgm:pt modelId="{94F50BD0-0CBD-6647-8B86-0BEF2762784C}" type="pres">
      <dgm:prSet presAssocID="{A4AA8CAD-1E54-4745-84ED-CC88C72CF7CF}" presName="sibTrans" presStyleLbl="bgSibTrans2D1" presStyleIdx="2" presStyleCnt="23"/>
      <dgm:spPr/>
      <dgm:t>
        <a:bodyPr/>
        <a:lstStyle/>
        <a:p>
          <a:endParaRPr lang="fr-FR"/>
        </a:p>
      </dgm:t>
    </dgm:pt>
    <dgm:pt modelId="{EABC61D0-2F9D-4B4D-9E18-CFDAAEF9EB92}" type="pres">
      <dgm:prSet presAssocID="{28C92597-A51E-A544-BE86-436123BBF4F0}" presName="compNode" presStyleCnt="0"/>
      <dgm:spPr/>
    </dgm:pt>
    <dgm:pt modelId="{C43D515C-00DF-684F-B8F6-5EF861727FE0}" type="pres">
      <dgm:prSet presAssocID="{28C92597-A51E-A544-BE86-436123BBF4F0}" presName="dummyConnPt" presStyleCnt="0"/>
      <dgm:spPr/>
    </dgm:pt>
    <dgm:pt modelId="{649F8BA2-66D2-C541-B87A-CCD62942DB36}" type="pres">
      <dgm:prSet presAssocID="{28C92597-A51E-A544-BE86-436123BBF4F0}" presName="node" presStyleLbl="node1" presStyleIdx="3" presStyleCnt="24">
        <dgm:presLayoutVars>
          <dgm:bulletEnabled val="1"/>
        </dgm:presLayoutVars>
      </dgm:prSet>
      <dgm:spPr/>
      <dgm:t>
        <a:bodyPr/>
        <a:lstStyle/>
        <a:p>
          <a:endParaRPr lang="fr-FR"/>
        </a:p>
      </dgm:t>
    </dgm:pt>
    <dgm:pt modelId="{F08C9D7C-DE62-D041-92C9-9F7FF6EA47AE}" type="pres">
      <dgm:prSet presAssocID="{D3B60BBE-0D68-974E-BD80-DE8167290BF6}" presName="sibTrans" presStyleLbl="bgSibTrans2D1" presStyleIdx="3" presStyleCnt="23"/>
      <dgm:spPr/>
      <dgm:t>
        <a:bodyPr/>
        <a:lstStyle/>
        <a:p>
          <a:endParaRPr lang="fr-FR"/>
        </a:p>
      </dgm:t>
    </dgm:pt>
    <dgm:pt modelId="{B5BD4D64-88B8-054A-BA52-A3F92FC78C79}" type="pres">
      <dgm:prSet presAssocID="{6908E162-B626-A341-AD49-74E0AF9F3B28}" presName="compNode" presStyleCnt="0"/>
      <dgm:spPr/>
    </dgm:pt>
    <dgm:pt modelId="{6AA8B0DF-08E2-6042-BFFE-394A98CCFD55}" type="pres">
      <dgm:prSet presAssocID="{6908E162-B626-A341-AD49-74E0AF9F3B28}" presName="dummyConnPt" presStyleCnt="0"/>
      <dgm:spPr/>
    </dgm:pt>
    <dgm:pt modelId="{9A240EA8-3936-ED4A-9C1C-BFBD92AAFAAA}" type="pres">
      <dgm:prSet presAssocID="{6908E162-B626-A341-AD49-74E0AF9F3B28}" presName="node" presStyleLbl="node1" presStyleIdx="4" presStyleCnt="24">
        <dgm:presLayoutVars>
          <dgm:bulletEnabled val="1"/>
        </dgm:presLayoutVars>
      </dgm:prSet>
      <dgm:spPr/>
      <dgm:t>
        <a:bodyPr/>
        <a:lstStyle/>
        <a:p>
          <a:endParaRPr lang="fr-FR"/>
        </a:p>
      </dgm:t>
    </dgm:pt>
    <dgm:pt modelId="{86C2C525-E7B3-E34C-97C0-5DCC04E136E6}" type="pres">
      <dgm:prSet presAssocID="{856CC770-0BE4-CF41-A999-8DF0BA195F75}" presName="sibTrans" presStyleLbl="bgSibTrans2D1" presStyleIdx="4" presStyleCnt="23"/>
      <dgm:spPr/>
      <dgm:t>
        <a:bodyPr/>
        <a:lstStyle/>
        <a:p>
          <a:endParaRPr lang="fr-FR"/>
        </a:p>
      </dgm:t>
    </dgm:pt>
    <dgm:pt modelId="{6E920475-3D44-C842-AEE7-799C85C65833}" type="pres">
      <dgm:prSet presAssocID="{E408A6A8-616A-EF43-8572-86C276B1E445}" presName="compNode" presStyleCnt="0"/>
      <dgm:spPr/>
    </dgm:pt>
    <dgm:pt modelId="{A6120926-8A21-AB40-AE9E-28D90D7CD32D}" type="pres">
      <dgm:prSet presAssocID="{E408A6A8-616A-EF43-8572-86C276B1E445}" presName="dummyConnPt" presStyleCnt="0"/>
      <dgm:spPr/>
    </dgm:pt>
    <dgm:pt modelId="{047628AD-C6E8-3244-9C1B-ABF8954E0CA9}" type="pres">
      <dgm:prSet presAssocID="{E408A6A8-616A-EF43-8572-86C276B1E445}" presName="node" presStyleLbl="node1" presStyleIdx="5" presStyleCnt="24">
        <dgm:presLayoutVars>
          <dgm:bulletEnabled val="1"/>
        </dgm:presLayoutVars>
      </dgm:prSet>
      <dgm:spPr/>
      <dgm:t>
        <a:bodyPr/>
        <a:lstStyle/>
        <a:p>
          <a:endParaRPr lang="fr-FR"/>
        </a:p>
      </dgm:t>
    </dgm:pt>
    <dgm:pt modelId="{5B4F94D4-FD14-EB4B-9BE3-CA2EB897EFC3}" type="pres">
      <dgm:prSet presAssocID="{F8DFC719-AFB1-CE40-83BB-66E4C7BF5258}" presName="sibTrans" presStyleLbl="bgSibTrans2D1" presStyleIdx="5" presStyleCnt="23"/>
      <dgm:spPr/>
      <dgm:t>
        <a:bodyPr/>
        <a:lstStyle/>
        <a:p>
          <a:endParaRPr lang="fr-FR"/>
        </a:p>
      </dgm:t>
    </dgm:pt>
    <dgm:pt modelId="{EBF597DF-A434-3845-8A18-90E83B4C34A7}" type="pres">
      <dgm:prSet presAssocID="{38E7F6CB-F26D-AA49-8334-21BBBAFC818B}" presName="compNode" presStyleCnt="0"/>
      <dgm:spPr/>
    </dgm:pt>
    <dgm:pt modelId="{7066BF62-A35A-D74C-93B6-2CFA13F5EE2F}" type="pres">
      <dgm:prSet presAssocID="{38E7F6CB-F26D-AA49-8334-21BBBAFC818B}" presName="dummyConnPt" presStyleCnt="0"/>
      <dgm:spPr/>
    </dgm:pt>
    <dgm:pt modelId="{D05660AD-640C-364E-96F7-42FC13F23082}" type="pres">
      <dgm:prSet presAssocID="{38E7F6CB-F26D-AA49-8334-21BBBAFC818B}" presName="node" presStyleLbl="node1" presStyleIdx="6" presStyleCnt="24">
        <dgm:presLayoutVars>
          <dgm:bulletEnabled val="1"/>
        </dgm:presLayoutVars>
      </dgm:prSet>
      <dgm:spPr/>
      <dgm:t>
        <a:bodyPr/>
        <a:lstStyle/>
        <a:p>
          <a:endParaRPr lang="fr-FR"/>
        </a:p>
      </dgm:t>
    </dgm:pt>
    <dgm:pt modelId="{EAC92E59-D894-4D46-BB33-0729D2937734}" type="pres">
      <dgm:prSet presAssocID="{2213516E-EF57-B941-A47E-38DB59C93674}" presName="sibTrans" presStyleLbl="bgSibTrans2D1" presStyleIdx="6" presStyleCnt="23"/>
      <dgm:spPr/>
      <dgm:t>
        <a:bodyPr/>
        <a:lstStyle/>
        <a:p>
          <a:endParaRPr lang="fr-FR"/>
        </a:p>
      </dgm:t>
    </dgm:pt>
    <dgm:pt modelId="{118D17F1-CF6E-A04E-8B3C-C1416B62C1F3}" type="pres">
      <dgm:prSet presAssocID="{772A2217-6975-7741-9A1D-1F291C1C7A3B}" presName="compNode" presStyleCnt="0"/>
      <dgm:spPr/>
    </dgm:pt>
    <dgm:pt modelId="{3C712AED-E569-0B45-BE16-9463893F54A8}" type="pres">
      <dgm:prSet presAssocID="{772A2217-6975-7741-9A1D-1F291C1C7A3B}" presName="dummyConnPt" presStyleCnt="0"/>
      <dgm:spPr/>
    </dgm:pt>
    <dgm:pt modelId="{B72D880E-A973-2344-ABF4-36A605FC2813}" type="pres">
      <dgm:prSet presAssocID="{772A2217-6975-7741-9A1D-1F291C1C7A3B}" presName="node" presStyleLbl="node1" presStyleIdx="7" presStyleCnt="24">
        <dgm:presLayoutVars>
          <dgm:bulletEnabled val="1"/>
        </dgm:presLayoutVars>
      </dgm:prSet>
      <dgm:spPr/>
      <dgm:t>
        <a:bodyPr/>
        <a:lstStyle/>
        <a:p>
          <a:endParaRPr lang="fr-FR"/>
        </a:p>
      </dgm:t>
    </dgm:pt>
    <dgm:pt modelId="{73992097-AD67-9A4A-A153-373F0DD611B1}" type="pres">
      <dgm:prSet presAssocID="{C19F9833-A450-4A4D-9318-84EB3F4E3259}" presName="sibTrans" presStyleLbl="bgSibTrans2D1" presStyleIdx="7" presStyleCnt="23"/>
      <dgm:spPr/>
      <dgm:t>
        <a:bodyPr/>
        <a:lstStyle/>
        <a:p>
          <a:endParaRPr lang="fr-FR"/>
        </a:p>
      </dgm:t>
    </dgm:pt>
    <dgm:pt modelId="{72003119-460E-504E-91DD-C55F45CF283D}" type="pres">
      <dgm:prSet presAssocID="{00BC3141-DCCD-4F49-91CD-08DA64A12D17}" presName="compNode" presStyleCnt="0"/>
      <dgm:spPr/>
    </dgm:pt>
    <dgm:pt modelId="{AECE2F5A-E68E-A14E-9972-E9127F77A447}" type="pres">
      <dgm:prSet presAssocID="{00BC3141-DCCD-4F49-91CD-08DA64A12D17}" presName="dummyConnPt" presStyleCnt="0"/>
      <dgm:spPr/>
    </dgm:pt>
    <dgm:pt modelId="{F27CF47F-FB7F-B545-B83C-C511E26FB7C3}" type="pres">
      <dgm:prSet presAssocID="{00BC3141-DCCD-4F49-91CD-08DA64A12D17}" presName="node" presStyleLbl="node1" presStyleIdx="8" presStyleCnt="24">
        <dgm:presLayoutVars>
          <dgm:bulletEnabled val="1"/>
        </dgm:presLayoutVars>
      </dgm:prSet>
      <dgm:spPr/>
      <dgm:t>
        <a:bodyPr/>
        <a:lstStyle/>
        <a:p>
          <a:endParaRPr lang="fr-FR"/>
        </a:p>
      </dgm:t>
    </dgm:pt>
    <dgm:pt modelId="{86AFC2BE-4BDD-024D-B2F0-A613C52893B6}" type="pres">
      <dgm:prSet presAssocID="{84DFEA7E-3B8F-4A45-AC28-7ACDA92C8152}" presName="sibTrans" presStyleLbl="bgSibTrans2D1" presStyleIdx="8" presStyleCnt="23"/>
      <dgm:spPr/>
      <dgm:t>
        <a:bodyPr/>
        <a:lstStyle/>
        <a:p>
          <a:endParaRPr lang="fr-FR"/>
        </a:p>
      </dgm:t>
    </dgm:pt>
    <dgm:pt modelId="{D321AA1E-6ECD-D747-94B3-BC231DFD80D7}" type="pres">
      <dgm:prSet presAssocID="{383BFC31-8E2D-FD48-943C-F49BD3219B02}" presName="compNode" presStyleCnt="0"/>
      <dgm:spPr/>
    </dgm:pt>
    <dgm:pt modelId="{F9255E6E-E97F-214C-B4BC-DC8F0AC120CE}" type="pres">
      <dgm:prSet presAssocID="{383BFC31-8E2D-FD48-943C-F49BD3219B02}" presName="dummyConnPt" presStyleCnt="0"/>
      <dgm:spPr/>
    </dgm:pt>
    <dgm:pt modelId="{32CE751C-6C25-3A4B-8F4E-314DCEA05607}" type="pres">
      <dgm:prSet presAssocID="{383BFC31-8E2D-FD48-943C-F49BD3219B02}" presName="node" presStyleLbl="node1" presStyleIdx="9" presStyleCnt="24">
        <dgm:presLayoutVars>
          <dgm:bulletEnabled val="1"/>
        </dgm:presLayoutVars>
      </dgm:prSet>
      <dgm:spPr/>
      <dgm:t>
        <a:bodyPr/>
        <a:lstStyle/>
        <a:p>
          <a:endParaRPr lang="fr-FR"/>
        </a:p>
      </dgm:t>
    </dgm:pt>
    <dgm:pt modelId="{0FB56B96-E47D-F140-9E00-14F0F1725493}" type="pres">
      <dgm:prSet presAssocID="{63EFD13B-A40A-2746-9521-32C7EE5A7552}" presName="sibTrans" presStyleLbl="bgSibTrans2D1" presStyleIdx="9" presStyleCnt="23"/>
      <dgm:spPr/>
      <dgm:t>
        <a:bodyPr/>
        <a:lstStyle/>
        <a:p>
          <a:endParaRPr lang="fr-FR"/>
        </a:p>
      </dgm:t>
    </dgm:pt>
    <dgm:pt modelId="{59A2E860-38AF-FE4F-B366-A34F70AEDA2D}" type="pres">
      <dgm:prSet presAssocID="{7FB94BC0-1F63-1545-853A-6DFC1027822D}" presName="compNode" presStyleCnt="0"/>
      <dgm:spPr/>
    </dgm:pt>
    <dgm:pt modelId="{48562CBD-0B99-C34D-96C5-A5AEF4F1FE68}" type="pres">
      <dgm:prSet presAssocID="{7FB94BC0-1F63-1545-853A-6DFC1027822D}" presName="dummyConnPt" presStyleCnt="0"/>
      <dgm:spPr/>
    </dgm:pt>
    <dgm:pt modelId="{B0104024-0081-0C43-8453-C77688A1624D}" type="pres">
      <dgm:prSet presAssocID="{7FB94BC0-1F63-1545-853A-6DFC1027822D}" presName="node" presStyleLbl="node1" presStyleIdx="10" presStyleCnt="24">
        <dgm:presLayoutVars>
          <dgm:bulletEnabled val="1"/>
        </dgm:presLayoutVars>
      </dgm:prSet>
      <dgm:spPr/>
      <dgm:t>
        <a:bodyPr/>
        <a:lstStyle/>
        <a:p>
          <a:endParaRPr lang="fr-FR"/>
        </a:p>
      </dgm:t>
    </dgm:pt>
    <dgm:pt modelId="{48965301-EA41-964B-AD54-145DA270EA1F}" type="pres">
      <dgm:prSet presAssocID="{EBF39F50-3E0C-954A-8072-4A856ABDC0E6}" presName="sibTrans" presStyleLbl="bgSibTrans2D1" presStyleIdx="10" presStyleCnt="23"/>
      <dgm:spPr/>
      <dgm:t>
        <a:bodyPr/>
        <a:lstStyle/>
        <a:p>
          <a:endParaRPr lang="fr-FR"/>
        </a:p>
      </dgm:t>
    </dgm:pt>
    <dgm:pt modelId="{9E2F7BA4-5303-9C48-8ACA-F3DF9906B51B}" type="pres">
      <dgm:prSet presAssocID="{79564E82-CA3C-EA4D-B3EA-4B2751CEC02F}" presName="compNode" presStyleCnt="0"/>
      <dgm:spPr/>
    </dgm:pt>
    <dgm:pt modelId="{B1F47F08-32E6-D449-8EF9-52EC21862774}" type="pres">
      <dgm:prSet presAssocID="{79564E82-CA3C-EA4D-B3EA-4B2751CEC02F}" presName="dummyConnPt" presStyleCnt="0"/>
      <dgm:spPr/>
    </dgm:pt>
    <dgm:pt modelId="{4B24B3DC-4057-6745-9FDC-9E8BB673005C}" type="pres">
      <dgm:prSet presAssocID="{79564E82-CA3C-EA4D-B3EA-4B2751CEC02F}" presName="node" presStyleLbl="node1" presStyleIdx="11" presStyleCnt="24">
        <dgm:presLayoutVars>
          <dgm:bulletEnabled val="1"/>
        </dgm:presLayoutVars>
      </dgm:prSet>
      <dgm:spPr/>
      <dgm:t>
        <a:bodyPr/>
        <a:lstStyle/>
        <a:p>
          <a:endParaRPr lang="fr-FR"/>
        </a:p>
      </dgm:t>
    </dgm:pt>
    <dgm:pt modelId="{61D5EEDF-6BC8-B746-8E76-07A7221EEE3D}" type="pres">
      <dgm:prSet presAssocID="{2564215F-6C38-764F-9633-408B49C82A48}" presName="sibTrans" presStyleLbl="bgSibTrans2D1" presStyleIdx="11" presStyleCnt="23"/>
      <dgm:spPr/>
      <dgm:t>
        <a:bodyPr/>
        <a:lstStyle/>
        <a:p>
          <a:endParaRPr lang="fr-FR"/>
        </a:p>
      </dgm:t>
    </dgm:pt>
    <dgm:pt modelId="{C1879595-17B6-8046-900F-6012ED9FB634}" type="pres">
      <dgm:prSet presAssocID="{F398237D-AA2F-A547-8F04-1D179B8F6370}" presName="compNode" presStyleCnt="0"/>
      <dgm:spPr/>
    </dgm:pt>
    <dgm:pt modelId="{C7403343-E0E8-6849-AC1A-F1F1A3FAE89C}" type="pres">
      <dgm:prSet presAssocID="{F398237D-AA2F-A547-8F04-1D179B8F6370}" presName="dummyConnPt" presStyleCnt="0"/>
      <dgm:spPr/>
    </dgm:pt>
    <dgm:pt modelId="{F0797246-FB14-114A-AA96-2BF6370B11E3}" type="pres">
      <dgm:prSet presAssocID="{F398237D-AA2F-A547-8F04-1D179B8F6370}" presName="node" presStyleLbl="node1" presStyleIdx="12" presStyleCnt="24">
        <dgm:presLayoutVars>
          <dgm:bulletEnabled val="1"/>
        </dgm:presLayoutVars>
      </dgm:prSet>
      <dgm:spPr/>
      <dgm:t>
        <a:bodyPr/>
        <a:lstStyle/>
        <a:p>
          <a:endParaRPr lang="fr-FR"/>
        </a:p>
      </dgm:t>
    </dgm:pt>
    <dgm:pt modelId="{2C19C49E-1391-A047-BD21-D802719F918A}" type="pres">
      <dgm:prSet presAssocID="{FF48F2F3-1F82-304A-95DC-76307EE9E9B4}" presName="sibTrans" presStyleLbl="bgSibTrans2D1" presStyleIdx="12" presStyleCnt="23"/>
      <dgm:spPr/>
      <dgm:t>
        <a:bodyPr/>
        <a:lstStyle/>
        <a:p>
          <a:endParaRPr lang="fr-FR"/>
        </a:p>
      </dgm:t>
    </dgm:pt>
    <dgm:pt modelId="{A198DA2D-EEDA-D941-808C-75168C19F1F0}" type="pres">
      <dgm:prSet presAssocID="{F07856AA-ADC3-EE41-B8A4-B585DF680468}" presName="compNode" presStyleCnt="0"/>
      <dgm:spPr/>
    </dgm:pt>
    <dgm:pt modelId="{CC10D69C-A871-D04E-B6C7-D28A11DE59CD}" type="pres">
      <dgm:prSet presAssocID="{F07856AA-ADC3-EE41-B8A4-B585DF680468}" presName="dummyConnPt" presStyleCnt="0"/>
      <dgm:spPr/>
    </dgm:pt>
    <dgm:pt modelId="{6E0A42BB-D30B-A04A-99BE-28F883798116}" type="pres">
      <dgm:prSet presAssocID="{F07856AA-ADC3-EE41-B8A4-B585DF680468}" presName="node" presStyleLbl="node1" presStyleIdx="13" presStyleCnt="24">
        <dgm:presLayoutVars>
          <dgm:bulletEnabled val="1"/>
        </dgm:presLayoutVars>
      </dgm:prSet>
      <dgm:spPr/>
      <dgm:t>
        <a:bodyPr/>
        <a:lstStyle/>
        <a:p>
          <a:endParaRPr lang="fr-FR"/>
        </a:p>
      </dgm:t>
    </dgm:pt>
    <dgm:pt modelId="{117405D8-D5E9-494C-B1E7-8FFB659A0E2F}" type="pres">
      <dgm:prSet presAssocID="{EC647830-D70C-2645-BEEB-D275D300D971}" presName="sibTrans" presStyleLbl="bgSibTrans2D1" presStyleIdx="13" presStyleCnt="23"/>
      <dgm:spPr/>
      <dgm:t>
        <a:bodyPr/>
        <a:lstStyle/>
        <a:p>
          <a:endParaRPr lang="fr-FR"/>
        </a:p>
      </dgm:t>
    </dgm:pt>
    <dgm:pt modelId="{DDF4C0B6-ED9E-454C-B910-9BED9572C525}" type="pres">
      <dgm:prSet presAssocID="{26598D86-2EB0-7F4C-ACBD-CBDD39F7F02E}" presName="compNode" presStyleCnt="0"/>
      <dgm:spPr/>
    </dgm:pt>
    <dgm:pt modelId="{71FE84D0-68FC-AE49-8732-7AE6598C4694}" type="pres">
      <dgm:prSet presAssocID="{26598D86-2EB0-7F4C-ACBD-CBDD39F7F02E}" presName="dummyConnPt" presStyleCnt="0"/>
      <dgm:spPr/>
    </dgm:pt>
    <dgm:pt modelId="{2A28DDEB-907E-7C4B-B6D2-81C0BA64D907}" type="pres">
      <dgm:prSet presAssocID="{26598D86-2EB0-7F4C-ACBD-CBDD39F7F02E}" presName="node" presStyleLbl="node1" presStyleIdx="14" presStyleCnt="24">
        <dgm:presLayoutVars>
          <dgm:bulletEnabled val="1"/>
        </dgm:presLayoutVars>
      </dgm:prSet>
      <dgm:spPr/>
      <dgm:t>
        <a:bodyPr/>
        <a:lstStyle/>
        <a:p>
          <a:endParaRPr lang="fr-FR"/>
        </a:p>
      </dgm:t>
    </dgm:pt>
    <dgm:pt modelId="{F105D774-D777-2846-9444-9198F280A72F}" type="pres">
      <dgm:prSet presAssocID="{0377D61E-6793-BC40-8C58-07C1D9F998CA}" presName="sibTrans" presStyleLbl="bgSibTrans2D1" presStyleIdx="14" presStyleCnt="23"/>
      <dgm:spPr/>
      <dgm:t>
        <a:bodyPr/>
        <a:lstStyle/>
        <a:p>
          <a:endParaRPr lang="fr-FR"/>
        </a:p>
      </dgm:t>
    </dgm:pt>
    <dgm:pt modelId="{1A9B8BD2-F45A-8646-B86C-6DA32BC16A56}" type="pres">
      <dgm:prSet presAssocID="{2F08F082-297E-F343-A2A8-03A9F47AD91A}" presName="compNode" presStyleCnt="0"/>
      <dgm:spPr/>
    </dgm:pt>
    <dgm:pt modelId="{3C8B124D-C590-EE4A-9D9F-B6635EFF3F2B}" type="pres">
      <dgm:prSet presAssocID="{2F08F082-297E-F343-A2A8-03A9F47AD91A}" presName="dummyConnPt" presStyleCnt="0"/>
      <dgm:spPr/>
    </dgm:pt>
    <dgm:pt modelId="{81CE8CB4-8F36-FA45-A9F0-4B076EF35CFA}" type="pres">
      <dgm:prSet presAssocID="{2F08F082-297E-F343-A2A8-03A9F47AD91A}" presName="node" presStyleLbl="node1" presStyleIdx="15" presStyleCnt="24">
        <dgm:presLayoutVars>
          <dgm:bulletEnabled val="1"/>
        </dgm:presLayoutVars>
      </dgm:prSet>
      <dgm:spPr/>
      <dgm:t>
        <a:bodyPr/>
        <a:lstStyle/>
        <a:p>
          <a:endParaRPr lang="fr-FR"/>
        </a:p>
      </dgm:t>
    </dgm:pt>
    <dgm:pt modelId="{4BEA3213-BB97-B745-BC75-6900F2350630}" type="pres">
      <dgm:prSet presAssocID="{BE135536-8E13-5742-9E8E-8733C803951E}" presName="sibTrans" presStyleLbl="bgSibTrans2D1" presStyleIdx="15" presStyleCnt="23"/>
      <dgm:spPr/>
      <dgm:t>
        <a:bodyPr/>
        <a:lstStyle/>
        <a:p>
          <a:endParaRPr lang="fr-FR"/>
        </a:p>
      </dgm:t>
    </dgm:pt>
    <dgm:pt modelId="{9EC38D6D-7723-D04D-A814-C62D0CDAF3F5}" type="pres">
      <dgm:prSet presAssocID="{9DB72E8D-D47E-5A42-90B3-72D8DE09840E}" presName="compNode" presStyleCnt="0"/>
      <dgm:spPr/>
    </dgm:pt>
    <dgm:pt modelId="{AC076F48-1B1D-2742-8535-656B98046D9B}" type="pres">
      <dgm:prSet presAssocID="{9DB72E8D-D47E-5A42-90B3-72D8DE09840E}" presName="dummyConnPt" presStyleCnt="0"/>
      <dgm:spPr/>
    </dgm:pt>
    <dgm:pt modelId="{E02B4042-B65F-424B-9F50-F5969F36A3CF}" type="pres">
      <dgm:prSet presAssocID="{9DB72E8D-D47E-5A42-90B3-72D8DE09840E}" presName="node" presStyleLbl="node1" presStyleIdx="16" presStyleCnt="24">
        <dgm:presLayoutVars>
          <dgm:bulletEnabled val="1"/>
        </dgm:presLayoutVars>
      </dgm:prSet>
      <dgm:spPr/>
      <dgm:t>
        <a:bodyPr/>
        <a:lstStyle/>
        <a:p>
          <a:endParaRPr lang="fr-FR"/>
        </a:p>
      </dgm:t>
    </dgm:pt>
    <dgm:pt modelId="{4C3B5C2D-D621-6F4E-94A1-9C45A0D1A986}" type="pres">
      <dgm:prSet presAssocID="{23C29430-A5B9-C84F-9D29-204011F23DC4}" presName="sibTrans" presStyleLbl="bgSibTrans2D1" presStyleIdx="16" presStyleCnt="23"/>
      <dgm:spPr/>
      <dgm:t>
        <a:bodyPr/>
        <a:lstStyle/>
        <a:p>
          <a:endParaRPr lang="fr-FR"/>
        </a:p>
      </dgm:t>
    </dgm:pt>
    <dgm:pt modelId="{842FBBBB-962B-5B4C-809C-CEDC53A9F9C8}" type="pres">
      <dgm:prSet presAssocID="{21B33D98-BAF9-9846-B89B-C607B9C2CD57}" presName="compNode" presStyleCnt="0"/>
      <dgm:spPr/>
    </dgm:pt>
    <dgm:pt modelId="{78F486EA-AC85-C94E-B2BA-9A1D99A53E0A}" type="pres">
      <dgm:prSet presAssocID="{21B33D98-BAF9-9846-B89B-C607B9C2CD57}" presName="dummyConnPt" presStyleCnt="0"/>
      <dgm:spPr/>
    </dgm:pt>
    <dgm:pt modelId="{1A6F0BC5-F3C1-7541-AD2F-5A3A51E39632}" type="pres">
      <dgm:prSet presAssocID="{21B33D98-BAF9-9846-B89B-C607B9C2CD57}" presName="node" presStyleLbl="node1" presStyleIdx="17" presStyleCnt="24">
        <dgm:presLayoutVars>
          <dgm:bulletEnabled val="1"/>
        </dgm:presLayoutVars>
      </dgm:prSet>
      <dgm:spPr/>
      <dgm:t>
        <a:bodyPr/>
        <a:lstStyle/>
        <a:p>
          <a:endParaRPr lang="fr-FR"/>
        </a:p>
      </dgm:t>
    </dgm:pt>
    <dgm:pt modelId="{E5AD615E-DD4B-0645-88E1-3DB2B7B8D5D4}" type="pres">
      <dgm:prSet presAssocID="{BF1C1E00-50D2-5947-9490-B3173DC43FA5}" presName="sibTrans" presStyleLbl="bgSibTrans2D1" presStyleIdx="17" presStyleCnt="23"/>
      <dgm:spPr/>
      <dgm:t>
        <a:bodyPr/>
        <a:lstStyle/>
        <a:p>
          <a:endParaRPr lang="fr-FR"/>
        </a:p>
      </dgm:t>
    </dgm:pt>
    <dgm:pt modelId="{6E022BCE-C327-7B4A-BE4A-CCA4953106A3}" type="pres">
      <dgm:prSet presAssocID="{3AF02EA9-CD03-3F43-9A80-CD2EA125BFFE}" presName="compNode" presStyleCnt="0"/>
      <dgm:spPr/>
    </dgm:pt>
    <dgm:pt modelId="{86F4748E-E968-CB48-9DAA-68F4ECC9E559}" type="pres">
      <dgm:prSet presAssocID="{3AF02EA9-CD03-3F43-9A80-CD2EA125BFFE}" presName="dummyConnPt" presStyleCnt="0"/>
      <dgm:spPr/>
    </dgm:pt>
    <dgm:pt modelId="{297A5F0E-8EC3-D54E-B34C-D9B71A4B2ECF}" type="pres">
      <dgm:prSet presAssocID="{3AF02EA9-CD03-3F43-9A80-CD2EA125BFFE}" presName="node" presStyleLbl="node1" presStyleIdx="18" presStyleCnt="24">
        <dgm:presLayoutVars>
          <dgm:bulletEnabled val="1"/>
        </dgm:presLayoutVars>
      </dgm:prSet>
      <dgm:spPr/>
      <dgm:t>
        <a:bodyPr/>
        <a:lstStyle/>
        <a:p>
          <a:endParaRPr lang="fr-FR"/>
        </a:p>
      </dgm:t>
    </dgm:pt>
    <dgm:pt modelId="{86C30DF1-4A01-4444-89AA-36D4AF225387}" type="pres">
      <dgm:prSet presAssocID="{817F449F-F1DE-C54A-9453-A8F1A8E45491}" presName="sibTrans" presStyleLbl="bgSibTrans2D1" presStyleIdx="18" presStyleCnt="23"/>
      <dgm:spPr/>
      <dgm:t>
        <a:bodyPr/>
        <a:lstStyle/>
        <a:p>
          <a:endParaRPr lang="fr-FR"/>
        </a:p>
      </dgm:t>
    </dgm:pt>
    <dgm:pt modelId="{1D030487-444D-0942-AE71-BB5DBEF512B2}" type="pres">
      <dgm:prSet presAssocID="{008E8130-8BB1-0040-BCB9-80F0AF037F4E}" presName="compNode" presStyleCnt="0"/>
      <dgm:spPr/>
    </dgm:pt>
    <dgm:pt modelId="{8BC9DD01-4DEB-164A-A3C4-3FFC6D275181}" type="pres">
      <dgm:prSet presAssocID="{008E8130-8BB1-0040-BCB9-80F0AF037F4E}" presName="dummyConnPt" presStyleCnt="0"/>
      <dgm:spPr/>
    </dgm:pt>
    <dgm:pt modelId="{FCF52B7D-7E0A-DF47-9374-9934B76ADC52}" type="pres">
      <dgm:prSet presAssocID="{008E8130-8BB1-0040-BCB9-80F0AF037F4E}" presName="node" presStyleLbl="node1" presStyleIdx="19" presStyleCnt="24">
        <dgm:presLayoutVars>
          <dgm:bulletEnabled val="1"/>
        </dgm:presLayoutVars>
      </dgm:prSet>
      <dgm:spPr/>
      <dgm:t>
        <a:bodyPr/>
        <a:lstStyle/>
        <a:p>
          <a:endParaRPr lang="fr-FR"/>
        </a:p>
      </dgm:t>
    </dgm:pt>
    <dgm:pt modelId="{3132A293-5955-B94F-ADB9-1763E30D6701}" type="pres">
      <dgm:prSet presAssocID="{DE115480-9698-D347-A267-763035523C1B}" presName="sibTrans" presStyleLbl="bgSibTrans2D1" presStyleIdx="19" presStyleCnt="23"/>
      <dgm:spPr/>
      <dgm:t>
        <a:bodyPr/>
        <a:lstStyle/>
        <a:p>
          <a:endParaRPr lang="fr-FR"/>
        </a:p>
      </dgm:t>
    </dgm:pt>
    <dgm:pt modelId="{2AA8DF8E-C00D-7140-9DFC-F377FC7BC7A4}" type="pres">
      <dgm:prSet presAssocID="{C16B369A-0251-7B44-8A8A-E9918AA0ADCD}" presName="compNode" presStyleCnt="0"/>
      <dgm:spPr/>
    </dgm:pt>
    <dgm:pt modelId="{3C99EF6D-A2FC-7148-A3B9-B48FCB527F3B}" type="pres">
      <dgm:prSet presAssocID="{C16B369A-0251-7B44-8A8A-E9918AA0ADCD}" presName="dummyConnPt" presStyleCnt="0"/>
      <dgm:spPr/>
    </dgm:pt>
    <dgm:pt modelId="{63F5246C-76EC-6648-99A1-73D453A652EA}" type="pres">
      <dgm:prSet presAssocID="{C16B369A-0251-7B44-8A8A-E9918AA0ADCD}" presName="node" presStyleLbl="node1" presStyleIdx="20" presStyleCnt="24">
        <dgm:presLayoutVars>
          <dgm:bulletEnabled val="1"/>
        </dgm:presLayoutVars>
      </dgm:prSet>
      <dgm:spPr/>
      <dgm:t>
        <a:bodyPr/>
        <a:lstStyle/>
        <a:p>
          <a:endParaRPr lang="fr-FR"/>
        </a:p>
      </dgm:t>
    </dgm:pt>
    <dgm:pt modelId="{0A341043-D694-4848-A380-ECC998177BAE}" type="pres">
      <dgm:prSet presAssocID="{6EA82F64-7AA3-734B-BCD8-7A1ED9A36226}" presName="sibTrans" presStyleLbl="bgSibTrans2D1" presStyleIdx="20" presStyleCnt="23"/>
      <dgm:spPr/>
      <dgm:t>
        <a:bodyPr/>
        <a:lstStyle/>
        <a:p>
          <a:endParaRPr lang="fr-FR"/>
        </a:p>
      </dgm:t>
    </dgm:pt>
    <dgm:pt modelId="{93B81400-6180-DC45-8E5F-8B27B0E410F6}" type="pres">
      <dgm:prSet presAssocID="{E8F7EDEE-0B1C-CE4D-BD6A-46ACF94B596D}" presName="compNode" presStyleCnt="0"/>
      <dgm:spPr/>
    </dgm:pt>
    <dgm:pt modelId="{A7338EE3-BD2F-ED48-B2BE-0E0654E1FE03}" type="pres">
      <dgm:prSet presAssocID="{E8F7EDEE-0B1C-CE4D-BD6A-46ACF94B596D}" presName="dummyConnPt" presStyleCnt="0"/>
      <dgm:spPr/>
    </dgm:pt>
    <dgm:pt modelId="{B663E711-926B-2741-BB31-2D92BD4D71A1}" type="pres">
      <dgm:prSet presAssocID="{E8F7EDEE-0B1C-CE4D-BD6A-46ACF94B596D}" presName="node" presStyleLbl="node1" presStyleIdx="21" presStyleCnt="24">
        <dgm:presLayoutVars>
          <dgm:bulletEnabled val="1"/>
        </dgm:presLayoutVars>
      </dgm:prSet>
      <dgm:spPr/>
      <dgm:t>
        <a:bodyPr/>
        <a:lstStyle/>
        <a:p>
          <a:endParaRPr lang="fr-FR"/>
        </a:p>
      </dgm:t>
    </dgm:pt>
    <dgm:pt modelId="{748A5A9B-7B98-7F44-A1AE-BD833A7C5ED9}" type="pres">
      <dgm:prSet presAssocID="{20A7D972-FEB0-BC44-AE61-3DBA307D8C86}" presName="sibTrans" presStyleLbl="bgSibTrans2D1" presStyleIdx="21" presStyleCnt="23"/>
      <dgm:spPr/>
      <dgm:t>
        <a:bodyPr/>
        <a:lstStyle/>
        <a:p>
          <a:endParaRPr lang="fr-FR"/>
        </a:p>
      </dgm:t>
    </dgm:pt>
    <dgm:pt modelId="{827EB2B6-1921-D140-9D62-1B4C732231DE}" type="pres">
      <dgm:prSet presAssocID="{AC6E1CB6-B92C-4346-B7A2-D47AB7ECE0B0}" presName="compNode" presStyleCnt="0"/>
      <dgm:spPr/>
    </dgm:pt>
    <dgm:pt modelId="{2F356089-6866-7C40-B1BB-DCA1D0E1105F}" type="pres">
      <dgm:prSet presAssocID="{AC6E1CB6-B92C-4346-B7A2-D47AB7ECE0B0}" presName="dummyConnPt" presStyleCnt="0"/>
      <dgm:spPr/>
    </dgm:pt>
    <dgm:pt modelId="{0F2B2D12-0FD6-F34F-9D80-4109050B9717}" type="pres">
      <dgm:prSet presAssocID="{AC6E1CB6-B92C-4346-B7A2-D47AB7ECE0B0}" presName="node" presStyleLbl="node1" presStyleIdx="22" presStyleCnt="24">
        <dgm:presLayoutVars>
          <dgm:bulletEnabled val="1"/>
        </dgm:presLayoutVars>
      </dgm:prSet>
      <dgm:spPr/>
      <dgm:t>
        <a:bodyPr/>
        <a:lstStyle/>
        <a:p>
          <a:endParaRPr lang="fr-FR"/>
        </a:p>
      </dgm:t>
    </dgm:pt>
    <dgm:pt modelId="{6054CAFF-118C-E540-9431-F7A0A8CEBAED}" type="pres">
      <dgm:prSet presAssocID="{C4C2CB4B-5511-1C49-AFE3-27F3C5738E29}" presName="sibTrans" presStyleLbl="bgSibTrans2D1" presStyleIdx="22" presStyleCnt="23"/>
      <dgm:spPr/>
      <dgm:t>
        <a:bodyPr/>
        <a:lstStyle/>
        <a:p>
          <a:endParaRPr lang="fr-FR"/>
        </a:p>
      </dgm:t>
    </dgm:pt>
    <dgm:pt modelId="{A390F095-D6FE-A846-8C44-871D62C24734}" type="pres">
      <dgm:prSet presAssocID="{DF0D1E66-74A3-A04B-8D9F-8B5A4C04CFFB}" presName="compNode" presStyleCnt="0"/>
      <dgm:spPr/>
    </dgm:pt>
    <dgm:pt modelId="{6A977FDC-153D-DD4C-BBA2-27A515C42C54}" type="pres">
      <dgm:prSet presAssocID="{DF0D1E66-74A3-A04B-8D9F-8B5A4C04CFFB}" presName="dummyConnPt" presStyleCnt="0"/>
      <dgm:spPr/>
    </dgm:pt>
    <dgm:pt modelId="{869E34E7-009B-0F4C-A297-8E7CAE189B32}" type="pres">
      <dgm:prSet presAssocID="{DF0D1E66-74A3-A04B-8D9F-8B5A4C04CFFB}" presName="node" presStyleLbl="node1" presStyleIdx="23" presStyleCnt="24">
        <dgm:presLayoutVars>
          <dgm:bulletEnabled val="1"/>
        </dgm:presLayoutVars>
      </dgm:prSet>
      <dgm:spPr/>
      <dgm:t>
        <a:bodyPr/>
        <a:lstStyle/>
        <a:p>
          <a:endParaRPr lang="fr-FR"/>
        </a:p>
      </dgm:t>
    </dgm:pt>
  </dgm:ptLst>
  <dgm:cxnLst>
    <dgm:cxn modelId="{08D36B7B-5CC5-A74F-9DE5-372BAC966066}" type="presOf" srcId="{F07856AA-ADC3-EE41-B8A4-B585DF680468}" destId="{6E0A42BB-D30B-A04A-99BE-28F883798116}" srcOrd="0" destOrd="0" presId="urn:microsoft.com/office/officeart/2005/8/layout/bProcess4"/>
    <dgm:cxn modelId="{B7F5331B-3B4F-D240-B702-6BE45A806F4D}" type="presOf" srcId="{DF0D1E66-74A3-A04B-8D9F-8B5A4C04CFFB}" destId="{869E34E7-009B-0F4C-A297-8E7CAE189B32}" srcOrd="0" destOrd="0" presId="urn:microsoft.com/office/officeart/2005/8/layout/bProcess4"/>
    <dgm:cxn modelId="{E7DB2CB7-648F-A944-8D94-1A343F52F1D2}" srcId="{1BEBFB8B-47CA-4448-AD58-87EB01DE36D2}" destId="{00BC3141-DCCD-4F49-91CD-08DA64A12D17}" srcOrd="8" destOrd="0" parTransId="{7A53319B-B5CC-0849-A48E-BC597A3CBDCD}" sibTransId="{84DFEA7E-3B8F-4A45-AC28-7ACDA92C8152}"/>
    <dgm:cxn modelId="{BD7A577C-7210-0D42-8E85-BC67A5A43F6E}" type="presOf" srcId="{84DFEA7E-3B8F-4A45-AC28-7ACDA92C8152}" destId="{86AFC2BE-4BDD-024D-B2F0-A613C52893B6}" srcOrd="0" destOrd="0" presId="urn:microsoft.com/office/officeart/2005/8/layout/bProcess4"/>
    <dgm:cxn modelId="{88421D9C-BA45-C540-AE72-B17C1A803E9E}" type="presOf" srcId="{BF1C1E00-50D2-5947-9490-B3173DC43FA5}" destId="{E5AD615E-DD4B-0645-88E1-3DB2B7B8D5D4}" srcOrd="0" destOrd="0" presId="urn:microsoft.com/office/officeart/2005/8/layout/bProcess4"/>
    <dgm:cxn modelId="{CDAA9FEF-F808-5D4A-B89B-DEA0847F2E90}" srcId="{1BEBFB8B-47CA-4448-AD58-87EB01DE36D2}" destId="{BF9266D1-BED5-D644-A5E4-487974605B35}" srcOrd="0" destOrd="0" parTransId="{DE2E2E07-3E97-C34B-880C-245BE06ECC11}" sibTransId="{B601D6B9-FB60-8748-BD63-433EA82B6129}"/>
    <dgm:cxn modelId="{6B0266C4-5913-6E47-85D2-F7CAE9C3373A}" type="presOf" srcId="{4874D4EE-3F6A-654A-AC10-F7443253EE3C}" destId="{79EE0BC5-93B8-D04B-BD16-827D92C427CE}" srcOrd="0" destOrd="0" presId="urn:microsoft.com/office/officeart/2005/8/layout/bProcess4"/>
    <dgm:cxn modelId="{D9BC8FA6-48BB-9743-9B81-3DF57A3245E9}" srcId="{1BEBFB8B-47CA-4448-AD58-87EB01DE36D2}" destId="{C16B369A-0251-7B44-8A8A-E9918AA0ADCD}" srcOrd="20" destOrd="0" parTransId="{6EC2C702-5CB8-2F48-956D-657786971242}" sibTransId="{6EA82F64-7AA3-734B-BCD8-7A1ED9A36226}"/>
    <dgm:cxn modelId="{7FA4C3DD-3A73-124F-9293-B810B7027186}" srcId="{1BEBFB8B-47CA-4448-AD58-87EB01DE36D2}" destId="{9DB72E8D-D47E-5A42-90B3-72D8DE09840E}" srcOrd="16" destOrd="0" parTransId="{2439DE93-FBA1-F44C-8215-AD58192427F7}" sibTransId="{23C29430-A5B9-C84F-9D29-204011F23DC4}"/>
    <dgm:cxn modelId="{0D0BFB3E-25F8-0F4A-BE75-E9A36E234D3D}" type="presOf" srcId="{AC6E1CB6-B92C-4346-B7A2-D47AB7ECE0B0}" destId="{0F2B2D12-0FD6-F34F-9D80-4109050B9717}" srcOrd="0" destOrd="0" presId="urn:microsoft.com/office/officeart/2005/8/layout/bProcess4"/>
    <dgm:cxn modelId="{DFC6D678-43FE-0746-B61D-83564FA5D071}" type="presOf" srcId="{772A2217-6975-7741-9A1D-1F291C1C7A3B}" destId="{B72D880E-A973-2344-ABF4-36A605FC2813}" srcOrd="0" destOrd="0" presId="urn:microsoft.com/office/officeart/2005/8/layout/bProcess4"/>
    <dgm:cxn modelId="{FAC11E0F-4F98-194F-8586-6F584508EAA8}" srcId="{1BEBFB8B-47CA-4448-AD58-87EB01DE36D2}" destId="{21B33D98-BAF9-9846-B89B-C607B9C2CD57}" srcOrd="17" destOrd="0" parTransId="{649693AE-3B9D-AC4C-8A8F-A408A35FC11F}" sibTransId="{BF1C1E00-50D2-5947-9490-B3173DC43FA5}"/>
    <dgm:cxn modelId="{17FEBD3E-8989-EF4C-9694-6A883884BA39}" srcId="{1BEBFB8B-47CA-4448-AD58-87EB01DE36D2}" destId="{DF0D1E66-74A3-A04B-8D9F-8B5A4C04CFFB}" srcOrd="23" destOrd="0" parTransId="{7B8DB277-968A-1146-8820-4E7EF94F92B5}" sibTransId="{702D9D0D-CBAF-5547-9F81-3C2015B1A9A9}"/>
    <dgm:cxn modelId="{06082E54-70D3-334C-937C-85B1CE8AC367}" type="presOf" srcId="{7FB94BC0-1F63-1545-853A-6DFC1027822D}" destId="{B0104024-0081-0C43-8453-C77688A1624D}" srcOrd="0" destOrd="0" presId="urn:microsoft.com/office/officeart/2005/8/layout/bProcess4"/>
    <dgm:cxn modelId="{B46626E1-E03F-EF40-8582-1F66067B4582}" type="presOf" srcId="{2213516E-EF57-B941-A47E-38DB59C93674}" destId="{EAC92E59-D894-4D46-BB33-0729D2937734}" srcOrd="0" destOrd="0" presId="urn:microsoft.com/office/officeart/2005/8/layout/bProcess4"/>
    <dgm:cxn modelId="{0B920AEE-7153-6745-B723-C882E19E6427}" type="presOf" srcId="{E8F7EDEE-0B1C-CE4D-BD6A-46ACF94B596D}" destId="{B663E711-926B-2741-BB31-2D92BD4D71A1}" srcOrd="0" destOrd="0" presId="urn:microsoft.com/office/officeart/2005/8/layout/bProcess4"/>
    <dgm:cxn modelId="{F0645D72-E645-C94D-A202-325F5E652C12}" type="presOf" srcId="{C16B369A-0251-7B44-8A8A-E9918AA0ADCD}" destId="{63F5246C-76EC-6648-99A1-73D453A652EA}" srcOrd="0" destOrd="0" presId="urn:microsoft.com/office/officeart/2005/8/layout/bProcess4"/>
    <dgm:cxn modelId="{2B1EA4C5-6568-B543-92DB-AF2966EDD13F}" type="presOf" srcId="{26598D86-2EB0-7F4C-ACBD-CBDD39F7F02E}" destId="{2A28DDEB-907E-7C4B-B6D2-81C0BA64D907}" srcOrd="0" destOrd="0" presId="urn:microsoft.com/office/officeart/2005/8/layout/bProcess4"/>
    <dgm:cxn modelId="{13012794-1FEE-634A-9CED-8B995CFDE32E}" type="presOf" srcId="{2F08F082-297E-F343-A2A8-03A9F47AD91A}" destId="{81CE8CB4-8F36-FA45-A9F0-4B076EF35CFA}" srcOrd="0" destOrd="0" presId="urn:microsoft.com/office/officeart/2005/8/layout/bProcess4"/>
    <dgm:cxn modelId="{F0F47310-FFC9-CB4D-BF90-1B556AAAF7B9}" type="presOf" srcId="{28C92597-A51E-A544-BE86-436123BBF4F0}" destId="{649F8BA2-66D2-C541-B87A-CCD62942DB36}" srcOrd="0" destOrd="0" presId="urn:microsoft.com/office/officeart/2005/8/layout/bProcess4"/>
    <dgm:cxn modelId="{069D0DA0-0F16-3246-9E56-8B9C12C4D194}" srcId="{1BEBFB8B-47CA-4448-AD58-87EB01DE36D2}" destId="{F398237D-AA2F-A547-8F04-1D179B8F6370}" srcOrd="12" destOrd="0" parTransId="{01D6DBFF-C982-1D4C-8A0B-D95DACF06D53}" sibTransId="{FF48F2F3-1F82-304A-95DC-76307EE9E9B4}"/>
    <dgm:cxn modelId="{96EAC813-0F1A-1541-87C6-CBE4B3299F35}" type="presOf" srcId="{D3B60BBE-0D68-974E-BD80-DE8167290BF6}" destId="{F08C9D7C-DE62-D041-92C9-9F7FF6EA47AE}" srcOrd="0" destOrd="0" presId="urn:microsoft.com/office/officeart/2005/8/layout/bProcess4"/>
    <dgm:cxn modelId="{F87652F5-8EFF-B241-B5CE-423A231DD0C6}" type="presOf" srcId="{FF48F2F3-1F82-304A-95DC-76307EE9E9B4}" destId="{2C19C49E-1391-A047-BD21-D802719F918A}" srcOrd="0" destOrd="0" presId="urn:microsoft.com/office/officeart/2005/8/layout/bProcess4"/>
    <dgm:cxn modelId="{B7396974-0565-D14B-B87F-C485FF4EEF35}" type="presOf" srcId="{A4AA8CAD-1E54-4745-84ED-CC88C72CF7CF}" destId="{94F50BD0-0CBD-6647-8B86-0BEF2762784C}" srcOrd="0" destOrd="0" presId="urn:microsoft.com/office/officeart/2005/8/layout/bProcess4"/>
    <dgm:cxn modelId="{90985C69-D809-D240-8B9B-97F096676B8D}" type="presOf" srcId="{C4C2CB4B-5511-1C49-AFE3-27F3C5738E29}" destId="{6054CAFF-118C-E540-9431-F7A0A8CEBAED}" srcOrd="0" destOrd="0" presId="urn:microsoft.com/office/officeart/2005/8/layout/bProcess4"/>
    <dgm:cxn modelId="{7A965D69-D8A2-FD41-B446-920810F70B26}" type="presOf" srcId="{DE115480-9698-D347-A267-763035523C1B}" destId="{3132A293-5955-B94F-ADB9-1763E30D6701}" srcOrd="0" destOrd="0" presId="urn:microsoft.com/office/officeart/2005/8/layout/bProcess4"/>
    <dgm:cxn modelId="{AC29C925-5263-C84F-849B-067CE30021A2}" type="presOf" srcId="{5311773E-8D55-1543-A483-EAAAF6CA8528}" destId="{6A155A24-D1F0-0247-ACB0-3EC51D31AECC}" srcOrd="0" destOrd="0" presId="urn:microsoft.com/office/officeart/2005/8/layout/bProcess4"/>
    <dgm:cxn modelId="{F0FF9FD8-77DD-654A-8474-3C270EEB01CC}" type="presOf" srcId="{008E8130-8BB1-0040-BCB9-80F0AF037F4E}" destId="{FCF52B7D-7E0A-DF47-9374-9934B76ADC52}" srcOrd="0" destOrd="0" presId="urn:microsoft.com/office/officeart/2005/8/layout/bProcess4"/>
    <dgm:cxn modelId="{3B137383-EB41-F842-A595-EE0021C0E79B}" type="presOf" srcId="{23C29430-A5B9-C84F-9D29-204011F23DC4}" destId="{4C3B5C2D-D621-6F4E-94A1-9C45A0D1A986}" srcOrd="0" destOrd="0" presId="urn:microsoft.com/office/officeart/2005/8/layout/bProcess4"/>
    <dgm:cxn modelId="{477C8EE5-254A-C747-A4C0-6D583A09D1B4}" type="presOf" srcId="{EC647830-D70C-2645-BEEB-D275D300D971}" destId="{117405D8-D5E9-494C-B1E7-8FFB659A0E2F}" srcOrd="0" destOrd="0" presId="urn:microsoft.com/office/officeart/2005/8/layout/bProcess4"/>
    <dgm:cxn modelId="{ED5DA066-3530-4E40-BBE2-29F6A6E6E2C6}" srcId="{1BEBFB8B-47CA-4448-AD58-87EB01DE36D2}" destId="{E8F7EDEE-0B1C-CE4D-BD6A-46ACF94B596D}" srcOrd="21" destOrd="0" parTransId="{D6914F41-9A57-2E42-B870-CC41511CD248}" sibTransId="{20A7D972-FEB0-BC44-AE61-3DBA307D8C86}"/>
    <dgm:cxn modelId="{F566BDE1-F3FF-CD4D-858B-8727BF000581}" type="presOf" srcId="{383BFC31-8E2D-FD48-943C-F49BD3219B02}" destId="{32CE751C-6C25-3A4B-8F4E-314DCEA05607}" srcOrd="0" destOrd="0" presId="urn:microsoft.com/office/officeart/2005/8/layout/bProcess4"/>
    <dgm:cxn modelId="{1E9BBA60-EB49-C448-90F8-D67C453F9668}" type="presOf" srcId="{856CC770-0BE4-CF41-A999-8DF0BA195F75}" destId="{86C2C525-E7B3-E34C-97C0-5DCC04E136E6}" srcOrd="0" destOrd="0" presId="urn:microsoft.com/office/officeart/2005/8/layout/bProcess4"/>
    <dgm:cxn modelId="{04C35F78-9C46-AA40-9D83-5006DFA39522}" type="presOf" srcId="{9DB72E8D-D47E-5A42-90B3-72D8DE09840E}" destId="{E02B4042-B65F-424B-9F50-F5969F36A3CF}" srcOrd="0" destOrd="0" presId="urn:microsoft.com/office/officeart/2005/8/layout/bProcess4"/>
    <dgm:cxn modelId="{BDAE15BB-F7C1-F546-9CA5-FB5FF38F8C40}" type="presOf" srcId="{76138C36-F57B-004F-8BE5-0FBB2AE4BFC3}" destId="{483E90D9-4E15-2349-8E30-36E175A4E8A9}" srcOrd="0" destOrd="0" presId="urn:microsoft.com/office/officeart/2005/8/layout/bProcess4"/>
    <dgm:cxn modelId="{54FFE653-F0DC-B645-8964-46A53EFAF881}" type="presOf" srcId="{E408A6A8-616A-EF43-8572-86C276B1E445}" destId="{047628AD-C6E8-3244-9C1B-ABF8954E0CA9}" srcOrd="0" destOrd="0" presId="urn:microsoft.com/office/officeart/2005/8/layout/bProcess4"/>
    <dgm:cxn modelId="{DDD202DC-AD5C-A14C-AE96-BA6C601290A2}" type="presOf" srcId="{6908E162-B626-A341-AD49-74E0AF9F3B28}" destId="{9A240EA8-3936-ED4A-9C1C-BFBD92AAFAAA}" srcOrd="0" destOrd="0" presId="urn:microsoft.com/office/officeart/2005/8/layout/bProcess4"/>
    <dgm:cxn modelId="{765C47A4-9DC4-3E4A-9DA6-473C72F7A151}" type="presOf" srcId="{BF9266D1-BED5-D644-A5E4-487974605B35}" destId="{665E02DC-02EE-0541-9841-9842A957552F}" srcOrd="0" destOrd="0" presId="urn:microsoft.com/office/officeart/2005/8/layout/bProcess4"/>
    <dgm:cxn modelId="{AF645171-2A17-8144-9395-2598623D8A42}" type="presOf" srcId="{0377D61E-6793-BC40-8C58-07C1D9F998CA}" destId="{F105D774-D777-2846-9444-9198F280A72F}" srcOrd="0" destOrd="0" presId="urn:microsoft.com/office/officeart/2005/8/layout/bProcess4"/>
    <dgm:cxn modelId="{286F4A62-4DBD-D84E-BE60-4B460E983D4C}" type="presOf" srcId="{2564215F-6C38-764F-9633-408B49C82A48}" destId="{61D5EEDF-6BC8-B746-8E76-07A7221EEE3D}" srcOrd="0" destOrd="0" presId="urn:microsoft.com/office/officeart/2005/8/layout/bProcess4"/>
    <dgm:cxn modelId="{861E7FB9-7C87-4F48-B579-73C3C6B93713}" srcId="{1BEBFB8B-47CA-4448-AD58-87EB01DE36D2}" destId="{383BFC31-8E2D-FD48-943C-F49BD3219B02}" srcOrd="9" destOrd="0" parTransId="{B0E4489B-F42D-7C4F-96E4-FB7362BB4D83}" sibTransId="{63EFD13B-A40A-2746-9521-32C7EE5A7552}"/>
    <dgm:cxn modelId="{062DAD41-D41E-B94B-979D-8441B6391B0E}" srcId="{1BEBFB8B-47CA-4448-AD58-87EB01DE36D2}" destId="{F07856AA-ADC3-EE41-B8A4-B585DF680468}" srcOrd="13" destOrd="0" parTransId="{95628947-A706-0E47-8BA6-3A571CFD20B8}" sibTransId="{EC647830-D70C-2645-BEEB-D275D300D971}"/>
    <dgm:cxn modelId="{8D31CD62-601E-8B4C-A292-372F296D2237}" type="presOf" srcId="{6EA82F64-7AA3-734B-BCD8-7A1ED9A36226}" destId="{0A341043-D694-4848-A380-ECC998177BAE}" srcOrd="0" destOrd="0" presId="urn:microsoft.com/office/officeart/2005/8/layout/bProcess4"/>
    <dgm:cxn modelId="{F32FEEAF-75F7-5B44-B465-45A235767BFA}" type="presOf" srcId="{3AF02EA9-CD03-3F43-9A80-CD2EA125BFFE}" destId="{297A5F0E-8EC3-D54E-B34C-D9B71A4B2ECF}" srcOrd="0" destOrd="0" presId="urn:microsoft.com/office/officeart/2005/8/layout/bProcess4"/>
    <dgm:cxn modelId="{66CC14BD-A4EE-B644-981E-02B7C2836EC9}" type="presOf" srcId="{79564E82-CA3C-EA4D-B3EA-4B2751CEC02F}" destId="{4B24B3DC-4057-6745-9FDC-9E8BB673005C}" srcOrd="0" destOrd="0" presId="urn:microsoft.com/office/officeart/2005/8/layout/bProcess4"/>
    <dgm:cxn modelId="{B14A8F0E-653A-F84B-B682-86ED126AA103}" srcId="{1BEBFB8B-47CA-4448-AD58-87EB01DE36D2}" destId="{79564E82-CA3C-EA4D-B3EA-4B2751CEC02F}" srcOrd="11" destOrd="0" parTransId="{A1C8F25B-89ED-184E-8BFB-915286B4C1ED}" sibTransId="{2564215F-6C38-764F-9633-408B49C82A48}"/>
    <dgm:cxn modelId="{6B449CF9-B751-2949-B1E2-0B6BDAB8D1B4}" srcId="{1BEBFB8B-47CA-4448-AD58-87EB01DE36D2}" destId="{3AF02EA9-CD03-3F43-9A80-CD2EA125BFFE}" srcOrd="18" destOrd="0" parTransId="{B914E1C5-8E6D-3148-BEF8-AABA9B55EF6B}" sibTransId="{817F449F-F1DE-C54A-9453-A8F1A8E45491}"/>
    <dgm:cxn modelId="{F4171877-ACC0-E64D-A5A1-E5C706C00576}" type="presOf" srcId="{1BEBFB8B-47CA-4448-AD58-87EB01DE36D2}" destId="{C6E4E9AB-4881-4F45-8520-766D42CA4EDA}" srcOrd="0" destOrd="0" presId="urn:microsoft.com/office/officeart/2005/8/layout/bProcess4"/>
    <dgm:cxn modelId="{6BF5A10A-5866-6A42-A87F-AD8EB90FBCD1}" srcId="{1BEBFB8B-47CA-4448-AD58-87EB01DE36D2}" destId="{26598D86-2EB0-7F4C-ACBD-CBDD39F7F02E}" srcOrd="14" destOrd="0" parTransId="{8694753C-4CF6-1A4B-A10D-D426FAD9B34F}" sibTransId="{0377D61E-6793-BC40-8C58-07C1D9F998CA}"/>
    <dgm:cxn modelId="{E5FF7B3D-DB6C-C14B-8065-96A5E53FF6D8}" srcId="{1BEBFB8B-47CA-4448-AD58-87EB01DE36D2}" destId="{7FB94BC0-1F63-1545-853A-6DFC1027822D}" srcOrd="10" destOrd="0" parTransId="{CA9E3C84-C0D9-DC43-B045-83991A612064}" sibTransId="{EBF39F50-3E0C-954A-8072-4A856ABDC0E6}"/>
    <dgm:cxn modelId="{AF0D736F-75D8-6242-8D81-1E464691FCAE}" srcId="{1BEBFB8B-47CA-4448-AD58-87EB01DE36D2}" destId="{76138C36-F57B-004F-8BE5-0FBB2AE4BFC3}" srcOrd="2" destOrd="0" parTransId="{138D12D5-6C75-0349-A66F-A79D51AF9E68}" sibTransId="{A4AA8CAD-1E54-4745-84ED-CC88C72CF7CF}"/>
    <dgm:cxn modelId="{F28E70B8-546B-0E4D-B297-7B4E4E2BDF41}" type="presOf" srcId="{21B33D98-BAF9-9846-B89B-C607B9C2CD57}" destId="{1A6F0BC5-F3C1-7541-AD2F-5A3A51E39632}" srcOrd="0" destOrd="0" presId="urn:microsoft.com/office/officeart/2005/8/layout/bProcess4"/>
    <dgm:cxn modelId="{0621385B-DECD-2946-8BC2-29F4A39B374D}" srcId="{1BEBFB8B-47CA-4448-AD58-87EB01DE36D2}" destId="{772A2217-6975-7741-9A1D-1F291C1C7A3B}" srcOrd="7" destOrd="0" parTransId="{31B01759-9A30-8249-9A4B-C976A4A1713B}" sibTransId="{C19F9833-A450-4A4D-9318-84EB3F4E3259}"/>
    <dgm:cxn modelId="{3BBAB918-47D4-FE4C-A11B-5BD2E73729E4}" srcId="{1BEBFB8B-47CA-4448-AD58-87EB01DE36D2}" destId="{E408A6A8-616A-EF43-8572-86C276B1E445}" srcOrd="5" destOrd="0" parTransId="{DA672244-32D3-174A-A98F-4A5AAAFEE8D2}" sibTransId="{F8DFC719-AFB1-CE40-83BB-66E4C7BF5258}"/>
    <dgm:cxn modelId="{16AF907A-230D-4E46-81F2-A22F982AD2EC}" type="presOf" srcId="{B601D6B9-FB60-8748-BD63-433EA82B6129}" destId="{ED3FB454-02EA-CA44-A224-25C8BB2444E4}" srcOrd="0" destOrd="0" presId="urn:microsoft.com/office/officeart/2005/8/layout/bProcess4"/>
    <dgm:cxn modelId="{CBD9D751-DCA2-5940-B905-462B3ACC8704}" srcId="{1BEBFB8B-47CA-4448-AD58-87EB01DE36D2}" destId="{28C92597-A51E-A544-BE86-436123BBF4F0}" srcOrd="3" destOrd="0" parTransId="{4A5C7870-56E9-834A-80B2-D82027B951F6}" sibTransId="{D3B60BBE-0D68-974E-BD80-DE8167290BF6}"/>
    <dgm:cxn modelId="{82C2596B-3CE2-494A-BF39-E4072EFDE91F}" srcId="{1BEBFB8B-47CA-4448-AD58-87EB01DE36D2}" destId="{008E8130-8BB1-0040-BCB9-80F0AF037F4E}" srcOrd="19" destOrd="0" parTransId="{16850773-5ADE-E44C-9DFC-B89392224A3A}" sibTransId="{DE115480-9698-D347-A267-763035523C1B}"/>
    <dgm:cxn modelId="{723F8361-4B7C-2747-9FC6-B74CC72254E8}" type="presOf" srcId="{63EFD13B-A40A-2746-9521-32C7EE5A7552}" destId="{0FB56B96-E47D-F140-9E00-14F0F1725493}" srcOrd="0" destOrd="0" presId="urn:microsoft.com/office/officeart/2005/8/layout/bProcess4"/>
    <dgm:cxn modelId="{983B3C9A-5B6F-0943-BE2F-5DEADFEF76E6}" type="presOf" srcId="{C19F9833-A450-4A4D-9318-84EB3F4E3259}" destId="{73992097-AD67-9A4A-A153-373F0DD611B1}" srcOrd="0" destOrd="0" presId="urn:microsoft.com/office/officeart/2005/8/layout/bProcess4"/>
    <dgm:cxn modelId="{08D9C078-7AB1-324B-9EB1-08A7E7BAFD81}" srcId="{1BEBFB8B-47CA-4448-AD58-87EB01DE36D2}" destId="{AC6E1CB6-B92C-4346-B7A2-D47AB7ECE0B0}" srcOrd="22" destOrd="0" parTransId="{89C234BA-9179-2642-B75B-8B7C1BBAB842}" sibTransId="{C4C2CB4B-5511-1C49-AFE3-27F3C5738E29}"/>
    <dgm:cxn modelId="{2520A1FD-81D3-C442-92DD-5EA937714B76}" srcId="{1BEBFB8B-47CA-4448-AD58-87EB01DE36D2}" destId="{2F08F082-297E-F343-A2A8-03A9F47AD91A}" srcOrd="15" destOrd="0" parTransId="{55D2360B-087F-0742-ABB1-63B4C833E67D}" sibTransId="{BE135536-8E13-5742-9E8E-8733C803951E}"/>
    <dgm:cxn modelId="{05D35EB3-D6CF-BB4D-82F6-BE9DDD3417EC}" type="presOf" srcId="{EBF39F50-3E0C-954A-8072-4A856ABDC0E6}" destId="{48965301-EA41-964B-AD54-145DA270EA1F}" srcOrd="0" destOrd="0" presId="urn:microsoft.com/office/officeart/2005/8/layout/bProcess4"/>
    <dgm:cxn modelId="{D41D3970-CEDE-2C4E-BB19-DF8C7838B822}" type="presOf" srcId="{BE135536-8E13-5742-9E8E-8733C803951E}" destId="{4BEA3213-BB97-B745-BC75-6900F2350630}" srcOrd="0" destOrd="0" presId="urn:microsoft.com/office/officeart/2005/8/layout/bProcess4"/>
    <dgm:cxn modelId="{55590207-90C7-2945-B32A-E356820CA05A}" type="presOf" srcId="{38E7F6CB-F26D-AA49-8334-21BBBAFC818B}" destId="{D05660AD-640C-364E-96F7-42FC13F23082}" srcOrd="0" destOrd="0" presId="urn:microsoft.com/office/officeart/2005/8/layout/bProcess4"/>
    <dgm:cxn modelId="{5CE26ED5-57C7-7E46-A48B-EED6B05A193F}" type="presOf" srcId="{817F449F-F1DE-C54A-9453-A8F1A8E45491}" destId="{86C30DF1-4A01-4444-89AA-36D4AF225387}" srcOrd="0" destOrd="0" presId="urn:microsoft.com/office/officeart/2005/8/layout/bProcess4"/>
    <dgm:cxn modelId="{BFA1EC90-4A47-854C-9CBD-FFACA545E021}" type="presOf" srcId="{00BC3141-DCCD-4F49-91CD-08DA64A12D17}" destId="{F27CF47F-FB7F-B545-B83C-C511E26FB7C3}" srcOrd="0" destOrd="0" presId="urn:microsoft.com/office/officeart/2005/8/layout/bProcess4"/>
    <dgm:cxn modelId="{62A785AD-6AE8-9045-84D7-005D14212A2B}" srcId="{1BEBFB8B-47CA-4448-AD58-87EB01DE36D2}" destId="{5311773E-8D55-1543-A483-EAAAF6CA8528}" srcOrd="1" destOrd="0" parTransId="{4F7A2E3E-EF1D-3E49-8AC0-8F1E61954361}" sibTransId="{4874D4EE-3F6A-654A-AC10-F7443253EE3C}"/>
    <dgm:cxn modelId="{1C769395-B12F-FF43-AEB9-774E28FE08A1}" type="presOf" srcId="{F8DFC719-AFB1-CE40-83BB-66E4C7BF5258}" destId="{5B4F94D4-FD14-EB4B-9BE3-CA2EB897EFC3}" srcOrd="0" destOrd="0" presId="urn:microsoft.com/office/officeart/2005/8/layout/bProcess4"/>
    <dgm:cxn modelId="{BB004DE6-10C3-164E-96C1-BC0BB5F26395}" srcId="{1BEBFB8B-47CA-4448-AD58-87EB01DE36D2}" destId="{6908E162-B626-A341-AD49-74E0AF9F3B28}" srcOrd="4" destOrd="0" parTransId="{279ED14F-2250-1845-A3CD-EB9B4720B3DC}" sibTransId="{856CC770-0BE4-CF41-A999-8DF0BA195F75}"/>
    <dgm:cxn modelId="{575A441A-B499-5F4B-9E57-85CB513A9368}" type="presOf" srcId="{F398237D-AA2F-A547-8F04-1D179B8F6370}" destId="{F0797246-FB14-114A-AA96-2BF6370B11E3}" srcOrd="0" destOrd="0" presId="urn:microsoft.com/office/officeart/2005/8/layout/bProcess4"/>
    <dgm:cxn modelId="{211F092E-72D4-084D-A8D5-94B6A0618941}" srcId="{1BEBFB8B-47CA-4448-AD58-87EB01DE36D2}" destId="{38E7F6CB-F26D-AA49-8334-21BBBAFC818B}" srcOrd="6" destOrd="0" parTransId="{39D48693-A745-5946-9D73-2E027DF9E679}" sibTransId="{2213516E-EF57-B941-A47E-38DB59C93674}"/>
    <dgm:cxn modelId="{A28A76C6-4417-444E-8611-67096CB2F298}" type="presOf" srcId="{20A7D972-FEB0-BC44-AE61-3DBA307D8C86}" destId="{748A5A9B-7B98-7F44-A1AE-BD833A7C5ED9}" srcOrd="0" destOrd="0" presId="urn:microsoft.com/office/officeart/2005/8/layout/bProcess4"/>
    <dgm:cxn modelId="{727F4B91-F525-DA41-B497-9399953F0C33}" type="presParOf" srcId="{C6E4E9AB-4881-4F45-8520-766D42CA4EDA}" destId="{301D156E-A24F-994F-99A0-0A430BAE6CA6}" srcOrd="0" destOrd="0" presId="urn:microsoft.com/office/officeart/2005/8/layout/bProcess4"/>
    <dgm:cxn modelId="{389E373B-7924-FE42-92F0-8B53A87B2F12}" type="presParOf" srcId="{301D156E-A24F-994F-99A0-0A430BAE6CA6}" destId="{FA661B41-9C50-7A48-AB5A-01445EBF07BA}" srcOrd="0" destOrd="0" presId="urn:microsoft.com/office/officeart/2005/8/layout/bProcess4"/>
    <dgm:cxn modelId="{1E8D5406-B21B-AC4F-B7A7-C0454F93878F}" type="presParOf" srcId="{301D156E-A24F-994F-99A0-0A430BAE6CA6}" destId="{665E02DC-02EE-0541-9841-9842A957552F}" srcOrd="1" destOrd="0" presId="urn:microsoft.com/office/officeart/2005/8/layout/bProcess4"/>
    <dgm:cxn modelId="{F33B4BE6-8CF1-714D-9626-960BC127ED83}" type="presParOf" srcId="{C6E4E9AB-4881-4F45-8520-766D42CA4EDA}" destId="{ED3FB454-02EA-CA44-A224-25C8BB2444E4}" srcOrd="1" destOrd="0" presId="urn:microsoft.com/office/officeart/2005/8/layout/bProcess4"/>
    <dgm:cxn modelId="{6BFA51E9-F0D7-6F4D-B09A-DBEA95A9646C}" type="presParOf" srcId="{C6E4E9AB-4881-4F45-8520-766D42CA4EDA}" destId="{1D9C9D5C-471E-B842-9723-22E8E98955C7}" srcOrd="2" destOrd="0" presId="urn:microsoft.com/office/officeart/2005/8/layout/bProcess4"/>
    <dgm:cxn modelId="{AB6F25DD-59D3-BC4A-976B-1394F216CB56}" type="presParOf" srcId="{1D9C9D5C-471E-B842-9723-22E8E98955C7}" destId="{1B2EDFB8-0A1F-A540-936D-FC2A5F2F206A}" srcOrd="0" destOrd="0" presId="urn:microsoft.com/office/officeart/2005/8/layout/bProcess4"/>
    <dgm:cxn modelId="{0FFE2644-02C3-6F42-8BE4-E261975C4762}" type="presParOf" srcId="{1D9C9D5C-471E-B842-9723-22E8E98955C7}" destId="{6A155A24-D1F0-0247-ACB0-3EC51D31AECC}" srcOrd="1" destOrd="0" presId="urn:microsoft.com/office/officeart/2005/8/layout/bProcess4"/>
    <dgm:cxn modelId="{5D602727-89F4-DB47-91AF-94B8F6E6402B}" type="presParOf" srcId="{C6E4E9AB-4881-4F45-8520-766D42CA4EDA}" destId="{79EE0BC5-93B8-D04B-BD16-827D92C427CE}" srcOrd="3" destOrd="0" presId="urn:microsoft.com/office/officeart/2005/8/layout/bProcess4"/>
    <dgm:cxn modelId="{3A447309-1C4F-1847-98C2-83293787A2E1}" type="presParOf" srcId="{C6E4E9AB-4881-4F45-8520-766D42CA4EDA}" destId="{15FB6433-EC5B-F643-939B-44CA473DF567}" srcOrd="4" destOrd="0" presId="urn:microsoft.com/office/officeart/2005/8/layout/bProcess4"/>
    <dgm:cxn modelId="{8D3A0894-ED29-D24A-A99C-AA3CAA8C5F6A}" type="presParOf" srcId="{15FB6433-EC5B-F643-939B-44CA473DF567}" destId="{C6588308-749C-9148-AE0D-772C447F26C4}" srcOrd="0" destOrd="0" presId="urn:microsoft.com/office/officeart/2005/8/layout/bProcess4"/>
    <dgm:cxn modelId="{61EE7E59-4B03-624E-A387-DA32D30CD8B9}" type="presParOf" srcId="{15FB6433-EC5B-F643-939B-44CA473DF567}" destId="{483E90D9-4E15-2349-8E30-36E175A4E8A9}" srcOrd="1" destOrd="0" presId="urn:microsoft.com/office/officeart/2005/8/layout/bProcess4"/>
    <dgm:cxn modelId="{547A8AA7-EB9F-254B-A99D-270DCF1232D6}" type="presParOf" srcId="{C6E4E9AB-4881-4F45-8520-766D42CA4EDA}" destId="{94F50BD0-0CBD-6647-8B86-0BEF2762784C}" srcOrd="5" destOrd="0" presId="urn:microsoft.com/office/officeart/2005/8/layout/bProcess4"/>
    <dgm:cxn modelId="{181CB530-D8E4-9540-A1BD-A2325CF4E2E1}" type="presParOf" srcId="{C6E4E9AB-4881-4F45-8520-766D42CA4EDA}" destId="{EABC61D0-2F9D-4B4D-9E18-CFDAAEF9EB92}" srcOrd="6" destOrd="0" presId="urn:microsoft.com/office/officeart/2005/8/layout/bProcess4"/>
    <dgm:cxn modelId="{63185ED1-09AC-BE40-8E17-9C54E47365D9}" type="presParOf" srcId="{EABC61D0-2F9D-4B4D-9E18-CFDAAEF9EB92}" destId="{C43D515C-00DF-684F-B8F6-5EF861727FE0}" srcOrd="0" destOrd="0" presId="urn:microsoft.com/office/officeart/2005/8/layout/bProcess4"/>
    <dgm:cxn modelId="{672F12FC-F87B-4144-9D00-0AD70EB4DECF}" type="presParOf" srcId="{EABC61D0-2F9D-4B4D-9E18-CFDAAEF9EB92}" destId="{649F8BA2-66D2-C541-B87A-CCD62942DB36}" srcOrd="1" destOrd="0" presId="urn:microsoft.com/office/officeart/2005/8/layout/bProcess4"/>
    <dgm:cxn modelId="{62EAB53A-CC59-024E-BB1C-66FFA12A3EE3}" type="presParOf" srcId="{C6E4E9AB-4881-4F45-8520-766D42CA4EDA}" destId="{F08C9D7C-DE62-D041-92C9-9F7FF6EA47AE}" srcOrd="7" destOrd="0" presId="urn:microsoft.com/office/officeart/2005/8/layout/bProcess4"/>
    <dgm:cxn modelId="{CEC5A438-1A87-3C4E-A7DA-D6EDCB765BF9}" type="presParOf" srcId="{C6E4E9AB-4881-4F45-8520-766D42CA4EDA}" destId="{B5BD4D64-88B8-054A-BA52-A3F92FC78C79}" srcOrd="8" destOrd="0" presId="urn:microsoft.com/office/officeart/2005/8/layout/bProcess4"/>
    <dgm:cxn modelId="{572533A2-29DF-5F4B-9642-9C606AA340BE}" type="presParOf" srcId="{B5BD4D64-88B8-054A-BA52-A3F92FC78C79}" destId="{6AA8B0DF-08E2-6042-BFFE-394A98CCFD55}" srcOrd="0" destOrd="0" presId="urn:microsoft.com/office/officeart/2005/8/layout/bProcess4"/>
    <dgm:cxn modelId="{C7A7CC5C-15CC-0F45-A1E5-BCCE2F8A2181}" type="presParOf" srcId="{B5BD4D64-88B8-054A-BA52-A3F92FC78C79}" destId="{9A240EA8-3936-ED4A-9C1C-BFBD92AAFAAA}" srcOrd="1" destOrd="0" presId="urn:microsoft.com/office/officeart/2005/8/layout/bProcess4"/>
    <dgm:cxn modelId="{F9F0CF48-02EB-3F48-924B-6799C0181B09}" type="presParOf" srcId="{C6E4E9AB-4881-4F45-8520-766D42CA4EDA}" destId="{86C2C525-E7B3-E34C-97C0-5DCC04E136E6}" srcOrd="9" destOrd="0" presId="urn:microsoft.com/office/officeart/2005/8/layout/bProcess4"/>
    <dgm:cxn modelId="{A3D93008-04FE-F74B-A6B2-5991A230A9C2}" type="presParOf" srcId="{C6E4E9AB-4881-4F45-8520-766D42CA4EDA}" destId="{6E920475-3D44-C842-AEE7-799C85C65833}" srcOrd="10" destOrd="0" presId="urn:microsoft.com/office/officeart/2005/8/layout/bProcess4"/>
    <dgm:cxn modelId="{82C74377-4E4F-DD4B-BBE7-490B171F7BD7}" type="presParOf" srcId="{6E920475-3D44-C842-AEE7-799C85C65833}" destId="{A6120926-8A21-AB40-AE9E-28D90D7CD32D}" srcOrd="0" destOrd="0" presId="urn:microsoft.com/office/officeart/2005/8/layout/bProcess4"/>
    <dgm:cxn modelId="{C13C9410-43A3-BC4E-9300-2C8ABA1499CD}" type="presParOf" srcId="{6E920475-3D44-C842-AEE7-799C85C65833}" destId="{047628AD-C6E8-3244-9C1B-ABF8954E0CA9}" srcOrd="1" destOrd="0" presId="urn:microsoft.com/office/officeart/2005/8/layout/bProcess4"/>
    <dgm:cxn modelId="{2BA28EE9-C535-0D4F-A045-F65E06F77FB0}" type="presParOf" srcId="{C6E4E9AB-4881-4F45-8520-766D42CA4EDA}" destId="{5B4F94D4-FD14-EB4B-9BE3-CA2EB897EFC3}" srcOrd="11" destOrd="0" presId="urn:microsoft.com/office/officeart/2005/8/layout/bProcess4"/>
    <dgm:cxn modelId="{2624F787-3C15-F64B-A324-0F6004C726AF}" type="presParOf" srcId="{C6E4E9AB-4881-4F45-8520-766D42CA4EDA}" destId="{EBF597DF-A434-3845-8A18-90E83B4C34A7}" srcOrd="12" destOrd="0" presId="urn:microsoft.com/office/officeart/2005/8/layout/bProcess4"/>
    <dgm:cxn modelId="{AF8DB052-5700-F445-8D22-F6EBAE01FD2A}" type="presParOf" srcId="{EBF597DF-A434-3845-8A18-90E83B4C34A7}" destId="{7066BF62-A35A-D74C-93B6-2CFA13F5EE2F}" srcOrd="0" destOrd="0" presId="urn:microsoft.com/office/officeart/2005/8/layout/bProcess4"/>
    <dgm:cxn modelId="{665D09EB-9C86-4948-BC4D-043AF64F2355}" type="presParOf" srcId="{EBF597DF-A434-3845-8A18-90E83B4C34A7}" destId="{D05660AD-640C-364E-96F7-42FC13F23082}" srcOrd="1" destOrd="0" presId="urn:microsoft.com/office/officeart/2005/8/layout/bProcess4"/>
    <dgm:cxn modelId="{64CBBA24-8DEC-8844-B262-3C816293B64B}" type="presParOf" srcId="{C6E4E9AB-4881-4F45-8520-766D42CA4EDA}" destId="{EAC92E59-D894-4D46-BB33-0729D2937734}" srcOrd="13" destOrd="0" presId="urn:microsoft.com/office/officeart/2005/8/layout/bProcess4"/>
    <dgm:cxn modelId="{D24E9D44-8F49-E740-9AAF-16C14C9AD274}" type="presParOf" srcId="{C6E4E9AB-4881-4F45-8520-766D42CA4EDA}" destId="{118D17F1-CF6E-A04E-8B3C-C1416B62C1F3}" srcOrd="14" destOrd="0" presId="urn:microsoft.com/office/officeart/2005/8/layout/bProcess4"/>
    <dgm:cxn modelId="{86DFB88F-9247-E343-B283-71AEFC594D1B}" type="presParOf" srcId="{118D17F1-CF6E-A04E-8B3C-C1416B62C1F3}" destId="{3C712AED-E569-0B45-BE16-9463893F54A8}" srcOrd="0" destOrd="0" presId="urn:microsoft.com/office/officeart/2005/8/layout/bProcess4"/>
    <dgm:cxn modelId="{1CF67AEC-4AFF-834C-B737-FCFBE173AE83}" type="presParOf" srcId="{118D17F1-CF6E-A04E-8B3C-C1416B62C1F3}" destId="{B72D880E-A973-2344-ABF4-36A605FC2813}" srcOrd="1" destOrd="0" presId="urn:microsoft.com/office/officeart/2005/8/layout/bProcess4"/>
    <dgm:cxn modelId="{355BD1A9-410D-E545-A7D8-CC94F82B9EF0}" type="presParOf" srcId="{C6E4E9AB-4881-4F45-8520-766D42CA4EDA}" destId="{73992097-AD67-9A4A-A153-373F0DD611B1}" srcOrd="15" destOrd="0" presId="urn:microsoft.com/office/officeart/2005/8/layout/bProcess4"/>
    <dgm:cxn modelId="{2D38961F-C792-8D4C-A745-1F516A3DF639}" type="presParOf" srcId="{C6E4E9AB-4881-4F45-8520-766D42CA4EDA}" destId="{72003119-460E-504E-91DD-C55F45CF283D}" srcOrd="16" destOrd="0" presId="urn:microsoft.com/office/officeart/2005/8/layout/bProcess4"/>
    <dgm:cxn modelId="{CE7CF6E3-F5D8-9747-8343-B0DA486D9D44}" type="presParOf" srcId="{72003119-460E-504E-91DD-C55F45CF283D}" destId="{AECE2F5A-E68E-A14E-9972-E9127F77A447}" srcOrd="0" destOrd="0" presId="urn:microsoft.com/office/officeart/2005/8/layout/bProcess4"/>
    <dgm:cxn modelId="{532D8CB5-1630-9544-81E2-623D5B340CA8}" type="presParOf" srcId="{72003119-460E-504E-91DD-C55F45CF283D}" destId="{F27CF47F-FB7F-B545-B83C-C511E26FB7C3}" srcOrd="1" destOrd="0" presId="urn:microsoft.com/office/officeart/2005/8/layout/bProcess4"/>
    <dgm:cxn modelId="{D0E971A8-DE10-D64C-9170-FA6C0F162F9C}" type="presParOf" srcId="{C6E4E9AB-4881-4F45-8520-766D42CA4EDA}" destId="{86AFC2BE-4BDD-024D-B2F0-A613C52893B6}" srcOrd="17" destOrd="0" presId="urn:microsoft.com/office/officeart/2005/8/layout/bProcess4"/>
    <dgm:cxn modelId="{D6A44F03-F76C-8D41-BF05-2515F8A21582}" type="presParOf" srcId="{C6E4E9AB-4881-4F45-8520-766D42CA4EDA}" destId="{D321AA1E-6ECD-D747-94B3-BC231DFD80D7}" srcOrd="18" destOrd="0" presId="urn:microsoft.com/office/officeart/2005/8/layout/bProcess4"/>
    <dgm:cxn modelId="{75C76B0C-5F76-E243-91F0-39051F2475B5}" type="presParOf" srcId="{D321AA1E-6ECD-D747-94B3-BC231DFD80D7}" destId="{F9255E6E-E97F-214C-B4BC-DC8F0AC120CE}" srcOrd="0" destOrd="0" presId="urn:microsoft.com/office/officeart/2005/8/layout/bProcess4"/>
    <dgm:cxn modelId="{4D21830D-9487-B24F-A8E4-A3F58654A38B}" type="presParOf" srcId="{D321AA1E-6ECD-D747-94B3-BC231DFD80D7}" destId="{32CE751C-6C25-3A4B-8F4E-314DCEA05607}" srcOrd="1" destOrd="0" presId="urn:microsoft.com/office/officeart/2005/8/layout/bProcess4"/>
    <dgm:cxn modelId="{38B5026A-8C0B-FC40-881B-7F059587EC9B}" type="presParOf" srcId="{C6E4E9AB-4881-4F45-8520-766D42CA4EDA}" destId="{0FB56B96-E47D-F140-9E00-14F0F1725493}" srcOrd="19" destOrd="0" presId="urn:microsoft.com/office/officeart/2005/8/layout/bProcess4"/>
    <dgm:cxn modelId="{B740DAD9-AC99-A94A-A6A6-C5D4067C74A2}" type="presParOf" srcId="{C6E4E9AB-4881-4F45-8520-766D42CA4EDA}" destId="{59A2E860-38AF-FE4F-B366-A34F70AEDA2D}" srcOrd="20" destOrd="0" presId="urn:microsoft.com/office/officeart/2005/8/layout/bProcess4"/>
    <dgm:cxn modelId="{16A15572-6477-1141-B615-B9890682CF87}" type="presParOf" srcId="{59A2E860-38AF-FE4F-B366-A34F70AEDA2D}" destId="{48562CBD-0B99-C34D-96C5-A5AEF4F1FE68}" srcOrd="0" destOrd="0" presId="urn:microsoft.com/office/officeart/2005/8/layout/bProcess4"/>
    <dgm:cxn modelId="{D9D1A10E-D617-0F49-9E93-43238A4C9E30}" type="presParOf" srcId="{59A2E860-38AF-FE4F-B366-A34F70AEDA2D}" destId="{B0104024-0081-0C43-8453-C77688A1624D}" srcOrd="1" destOrd="0" presId="urn:microsoft.com/office/officeart/2005/8/layout/bProcess4"/>
    <dgm:cxn modelId="{F9CAEF07-9324-D94A-8057-590607A1A9B6}" type="presParOf" srcId="{C6E4E9AB-4881-4F45-8520-766D42CA4EDA}" destId="{48965301-EA41-964B-AD54-145DA270EA1F}" srcOrd="21" destOrd="0" presId="urn:microsoft.com/office/officeart/2005/8/layout/bProcess4"/>
    <dgm:cxn modelId="{7E845D44-0D03-7645-BAE9-61E28DD2A5E7}" type="presParOf" srcId="{C6E4E9AB-4881-4F45-8520-766D42CA4EDA}" destId="{9E2F7BA4-5303-9C48-8ACA-F3DF9906B51B}" srcOrd="22" destOrd="0" presId="urn:microsoft.com/office/officeart/2005/8/layout/bProcess4"/>
    <dgm:cxn modelId="{4357FBBD-DBF2-2242-9D06-0A8DA5EDFA20}" type="presParOf" srcId="{9E2F7BA4-5303-9C48-8ACA-F3DF9906B51B}" destId="{B1F47F08-32E6-D449-8EF9-52EC21862774}" srcOrd="0" destOrd="0" presId="urn:microsoft.com/office/officeart/2005/8/layout/bProcess4"/>
    <dgm:cxn modelId="{2ACEFEF4-7923-4F43-AB85-2BD750042E48}" type="presParOf" srcId="{9E2F7BA4-5303-9C48-8ACA-F3DF9906B51B}" destId="{4B24B3DC-4057-6745-9FDC-9E8BB673005C}" srcOrd="1" destOrd="0" presId="urn:microsoft.com/office/officeart/2005/8/layout/bProcess4"/>
    <dgm:cxn modelId="{1C9DA014-BAC6-0145-9D3A-AA870387F441}" type="presParOf" srcId="{C6E4E9AB-4881-4F45-8520-766D42CA4EDA}" destId="{61D5EEDF-6BC8-B746-8E76-07A7221EEE3D}" srcOrd="23" destOrd="0" presId="urn:microsoft.com/office/officeart/2005/8/layout/bProcess4"/>
    <dgm:cxn modelId="{4547407A-4E8E-3141-A0AB-5E7A5227E8C9}" type="presParOf" srcId="{C6E4E9AB-4881-4F45-8520-766D42CA4EDA}" destId="{C1879595-17B6-8046-900F-6012ED9FB634}" srcOrd="24" destOrd="0" presId="urn:microsoft.com/office/officeart/2005/8/layout/bProcess4"/>
    <dgm:cxn modelId="{D4090BA9-29FC-FF48-AB18-B2F21401D0B2}" type="presParOf" srcId="{C1879595-17B6-8046-900F-6012ED9FB634}" destId="{C7403343-E0E8-6849-AC1A-F1F1A3FAE89C}" srcOrd="0" destOrd="0" presId="urn:microsoft.com/office/officeart/2005/8/layout/bProcess4"/>
    <dgm:cxn modelId="{2F4D90BF-61BA-C343-8B50-E90857DD54D2}" type="presParOf" srcId="{C1879595-17B6-8046-900F-6012ED9FB634}" destId="{F0797246-FB14-114A-AA96-2BF6370B11E3}" srcOrd="1" destOrd="0" presId="urn:microsoft.com/office/officeart/2005/8/layout/bProcess4"/>
    <dgm:cxn modelId="{5126062E-6219-7045-9057-7221231CA10E}" type="presParOf" srcId="{C6E4E9AB-4881-4F45-8520-766D42CA4EDA}" destId="{2C19C49E-1391-A047-BD21-D802719F918A}" srcOrd="25" destOrd="0" presId="urn:microsoft.com/office/officeart/2005/8/layout/bProcess4"/>
    <dgm:cxn modelId="{09499B7B-508C-A643-93BF-1CD93D904A0B}" type="presParOf" srcId="{C6E4E9AB-4881-4F45-8520-766D42CA4EDA}" destId="{A198DA2D-EEDA-D941-808C-75168C19F1F0}" srcOrd="26" destOrd="0" presId="urn:microsoft.com/office/officeart/2005/8/layout/bProcess4"/>
    <dgm:cxn modelId="{F0A22B6A-7152-9C43-8DE4-7959396D30BA}" type="presParOf" srcId="{A198DA2D-EEDA-D941-808C-75168C19F1F0}" destId="{CC10D69C-A871-D04E-B6C7-D28A11DE59CD}" srcOrd="0" destOrd="0" presId="urn:microsoft.com/office/officeart/2005/8/layout/bProcess4"/>
    <dgm:cxn modelId="{DBEC97D3-E65E-DC41-ACA4-03C0ABB4EEBE}" type="presParOf" srcId="{A198DA2D-EEDA-D941-808C-75168C19F1F0}" destId="{6E0A42BB-D30B-A04A-99BE-28F883798116}" srcOrd="1" destOrd="0" presId="urn:microsoft.com/office/officeart/2005/8/layout/bProcess4"/>
    <dgm:cxn modelId="{631BF590-2DE8-F541-8E11-F8F8057FD745}" type="presParOf" srcId="{C6E4E9AB-4881-4F45-8520-766D42CA4EDA}" destId="{117405D8-D5E9-494C-B1E7-8FFB659A0E2F}" srcOrd="27" destOrd="0" presId="urn:microsoft.com/office/officeart/2005/8/layout/bProcess4"/>
    <dgm:cxn modelId="{BB1959FE-9246-D04F-943B-D09FFE5A0C0E}" type="presParOf" srcId="{C6E4E9AB-4881-4F45-8520-766D42CA4EDA}" destId="{DDF4C0B6-ED9E-454C-B910-9BED9572C525}" srcOrd="28" destOrd="0" presId="urn:microsoft.com/office/officeart/2005/8/layout/bProcess4"/>
    <dgm:cxn modelId="{B9A04CFB-CFF6-EC48-B641-7D5418A4DB63}" type="presParOf" srcId="{DDF4C0B6-ED9E-454C-B910-9BED9572C525}" destId="{71FE84D0-68FC-AE49-8732-7AE6598C4694}" srcOrd="0" destOrd="0" presId="urn:microsoft.com/office/officeart/2005/8/layout/bProcess4"/>
    <dgm:cxn modelId="{FACD0D0F-C671-7C45-AB2B-0174382758E1}" type="presParOf" srcId="{DDF4C0B6-ED9E-454C-B910-9BED9572C525}" destId="{2A28DDEB-907E-7C4B-B6D2-81C0BA64D907}" srcOrd="1" destOrd="0" presId="urn:microsoft.com/office/officeart/2005/8/layout/bProcess4"/>
    <dgm:cxn modelId="{D6CB5F8E-D9F6-9941-9384-3279C4AF4B18}" type="presParOf" srcId="{C6E4E9AB-4881-4F45-8520-766D42CA4EDA}" destId="{F105D774-D777-2846-9444-9198F280A72F}" srcOrd="29" destOrd="0" presId="urn:microsoft.com/office/officeart/2005/8/layout/bProcess4"/>
    <dgm:cxn modelId="{B57F8B02-C638-9442-8F71-8476BF18A799}" type="presParOf" srcId="{C6E4E9AB-4881-4F45-8520-766D42CA4EDA}" destId="{1A9B8BD2-F45A-8646-B86C-6DA32BC16A56}" srcOrd="30" destOrd="0" presId="urn:microsoft.com/office/officeart/2005/8/layout/bProcess4"/>
    <dgm:cxn modelId="{BA6DBB49-0443-134D-9989-4D841C79C729}" type="presParOf" srcId="{1A9B8BD2-F45A-8646-B86C-6DA32BC16A56}" destId="{3C8B124D-C590-EE4A-9D9F-B6635EFF3F2B}" srcOrd="0" destOrd="0" presId="urn:microsoft.com/office/officeart/2005/8/layout/bProcess4"/>
    <dgm:cxn modelId="{98509D97-1656-4E4C-8EAB-9AC1E3CA9CDF}" type="presParOf" srcId="{1A9B8BD2-F45A-8646-B86C-6DA32BC16A56}" destId="{81CE8CB4-8F36-FA45-A9F0-4B076EF35CFA}" srcOrd="1" destOrd="0" presId="urn:microsoft.com/office/officeart/2005/8/layout/bProcess4"/>
    <dgm:cxn modelId="{DB3600BD-BB25-7749-AA1F-CDBBE538F5D9}" type="presParOf" srcId="{C6E4E9AB-4881-4F45-8520-766D42CA4EDA}" destId="{4BEA3213-BB97-B745-BC75-6900F2350630}" srcOrd="31" destOrd="0" presId="urn:microsoft.com/office/officeart/2005/8/layout/bProcess4"/>
    <dgm:cxn modelId="{973AEA63-EDD5-DF4E-823E-8756139C16F0}" type="presParOf" srcId="{C6E4E9AB-4881-4F45-8520-766D42CA4EDA}" destId="{9EC38D6D-7723-D04D-A814-C62D0CDAF3F5}" srcOrd="32" destOrd="0" presId="urn:microsoft.com/office/officeart/2005/8/layout/bProcess4"/>
    <dgm:cxn modelId="{0B4F2C04-DD70-FE41-9A8F-9DB1BB03F6AF}" type="presParOf" srcId="{9EC38D6D-7723-D04D-A814-C62D0CDAF3F5}" destId="{AC076F48-1B1D-2742-8535-656B98046D9B}" srcOrd="0" destOrd="0" presId="urn:microsoft.com/office/officeart/2005/8/layout/bProcess4"/>
    <dgm:cxn modelId="{7D057853-F6B8-A744-93F6-CDF5C307DF11}" type="presParOf" srcId="{9EC38D6D-7723-D04D-A814-C62D0CDAF3F5}" destId="{E02B4042-B65F-424B-9F50-F5969F36A3CF}" srcOrd="1" destOrd="0" presId="urn:microsoft.com/office/officeart/2005/8/layout/bProcess4"/>
    <dgm:cxn modelId="{98559624-B911-D64E-91B2-536A48871D28}" type="presParOf" srcId="{C6E4E9AB-4881-4F45-8520-766D42CA4EDA}" destId="{4C3B5C2D-D621-6F4E-94A1-9C45A0D1A986}" srcOrd="33" destOrd="0" presId="urn:microsoft.com/office/officeart/2005/8/layout/bProcess4"/>
    <dgm:cxn modelId="{09A2959B-5D6E-E74F-A87A-56DE58BB41CF}" type="presParOf" srcId="{C6E4E9AB-4881-4F45-8520-766D42CA4EDA}" destId="{842FBBBB-962B-5B4C-809C-CEDC53A9F9C8}" srcOrd="34" destOrd="0" presId="urn:microsoft.com/office/officeart/2005/8/layout/bProcess4"/>
    <dgm:cxn modelId="{AF191A69-380E-A343-B80C-86373DD7E0B1}" type="presParOf" srcId="{842FBBBB-962B-5B4C-809C-CEDC53A9F9C8}" destId="{78F486EA-AC85-C94E-B2BA-9A1D99A53E0A}" srcOrd="0" destOrd="0" presId="urn:microsoft.com/office/officeart/2005/8/layout/bProcess4"/>
    <dgm:cxn modelId="{4C8A2D82-878C-9E4B-9E04-B4B77341BA44}" type="presParOf" srcId="{842FBBBB-962B-5B4C-809C-CEDC53A9F9C8}" destId="{1A6F0BC5-F3C1-7541-AD2F-5A3A51E39632}" srcOrd="1" destOrd="0" presId="urn:microsoft.com/office/officeart/2005/8/layout/bProcess4"/>
    <dgm:cxn modelId="{2BE34116-2DB4-4B43-83DA-01676B3D4353}" type="presParOf" srcId="{C6E4E9AB-4881-4F45-8520-766D42CA4EDA}" destId="{E5AD615E-DD4B-0645-88E1-3DB2B7B8D5D4}" srcOrd="35" destOrd="0" presId="urn:microsoft.com/office/officeart/2005/8/layout/bProcess4"/>
    <dgm:cxn modelId="{C64D91B3-2395-FD4F-9685-A19B4C3B68D6}" type="presParOf" srcId="{C6E4E9AB-4881-4F45-8520-766D42CA4EDA}" destId="{6E022BCE-C327-7B4A-BE4A-CCA4953106A3}" srcOrd="36" destOrd="0" presId="urn:microsoft.com/office/officeart/2005/8/layout/bProcess4"/>
    <dgm:cxn modelId="{7BDB868C-BFCF-914E-BFF7-A4DB407BE870}" type="presParOf" srcId="{6E022BCE-C327-7B4A-BE4A-CCA4953106A3}" destId="{86F4748E-E968-CB48-9DAA-68F4ECC9E559}" srcOrd="0" destOrd="0" presId="urn:microsoft.com/office/officeart/2005/8/layout/bProcess4"/>
    <dgm:cxn modelId="{24C1081A-7876-C041-9529-00DA03B3CECC}" type="presParOf" srcId="{6E022BCE-C327-7B4A-BE4A-CCA4953106A3}" destId="{297A5F0E-8EC3-D54E-B34C-D9B71A4B2ECF}" srcOrd="1" destOrd="0" presId="urn:microsoft.com/office/officeart/2005/8/layout/bProcess4"/>
    <dgm:cxn modelId="{5F15BB58-A895-324D-9AF0-6779C900EA00}" type="presParOf" srcId="{C6E4E9AB-4881-4F45-8520-766D42CA4EDA}" destId="{86C30DF1-4A01-4444-89AA-36D4AF225387}" srcOrd="37" destOrd="0" presId="urn:microsoft.com/office/officeart/2005/8/layout/bProcess4"/>
    <dgm:cxn modelId="{8707A90D-A7E7-3841-8D97-93F7BA45A371}" type="presParOf" srcId="{C6E4E9AB-4881-4F45-8520-766D42CA4EDA}" destId="{1D030487-444D-0942-AE71-BB5DBEF512B2}" srcOrd="38" destOrd="0" presId="urn:microsoft.com/office/officeart/2005/8/layout/bProcess4"/>
    <dgm:cxn modelId="{6481D264-D8E6-A84E-9257-D77553ED3030}" type="presParOf" srcId="{1D030487-444D-0942-AE71-BB5DBEF512B2}" destId="{8BC9DD01-4DEB-164A-A3C4-3FFC6D275181}" srcOrd="0" destOrd="0" presId="urn:microsoft.com/office/officeart/2005/8/layout/bProcess4"/>
    <dgm:cxn modelId="{E2493BE4-59BC-9B41-8B66-B6DBAEAF61C2}" type="presParOf" srcId="{1D030487-444D-0942-AE71-BB5DBEF512B2}" destId="{FCF52B7D-7E0A-DF47-9374-9934B76ADC52}" srcOrd="1" destOrd="0" presId="urn:microsoft.com/office/officeart/2005/8/layout/bProcess4"/>
    <dgm:cxn modelId="{EA3E1B5C-7639-5F4E-8456-96700BBED10E}" type="presParOf" srcId="{C6E4E9AB-4881-4F45-8520-766D42CA4EDA}" destId="{3132A293-5955-B94F-ADB9-1763E30D6701}" srcOrd="39" destOrd="0" presId="urn:microsoft.com/office/officeart/2005/8/layout/bProcess4"/>
    <dgm:cxn modelId="{FD77B272-CD81-FA42-9F89-6554934C9D55}" type="presParOf" srcId="{C6E4E9AB-4881-4F45-8520-766D42CA4EDA}" destId="{2AA8DF8E-C00D-7140-9DFC-F377FC7BC7A4}" srcOrd="40" destOrd="0" presId="urn:microsoft.com/office/officeart/2005/8/layout/bProcess4"/>
    <dgm:cxn modelId="{B9399A09-3D1F-6244-AC6F-AA2E7217E43D}" type="presParOf" srcId="{2AA8DF8E-C00D-7140-9DFC-F377FC7BC7A4}" destId="{3C99EF6D-A2FC-7148-A3B9-B48FCB527F3B}" srcOrd="0" destOrd="0" presId="urn:microsoft.com/office/officeart/2005/8/layout/bProcess4"/>
    <dgm:cxn modelId="{0AD3E80E-B8BE-434E-AC53-CC8F2F397F57}" type="presParOf" srcId="{2AA8DF8E-C00D-7140-9DFC-F377FC7BC7A4}" destId="{63F5246C-76EC-6648-99A1-73D453A652EA}" srcOrd="1" destOrd="0" presId="urn:microsoft.com/office/officeart/2005/8/layout/bProcess4"/>
    <dgm:cxn modelId="{48A398C0-19DD-BE46-8DF4-952217A0C9F0}" type="presParOf" srcId="{C6E4E9AB-4881-4F45-8520-766D42CA4EDA}" destId="{0A341043-D694-4848-A380-ECC998177BAE}" srcOrd="41" destOrd="0" presId="urn:microsoft.com/office/officeart/2005/8/layout/bProcess4"/>
    <dgm:cxn modelId="{4CB5E89A-62C3-FA41-AECB-6C9B3B1D36CC}" type="presParOf" srcId="{C6E4E9AB-4881-4F45-8520-766D42CA4EDA}" destId="{93B81400-6180-DC45-8E5F-8B27B0E410F6}" srcOrd="42" destOrd="0" presId="urn:microsoft.com/office/officeart/2005/8/layout/bProcess4"/>
    <dgm:cxn modelId="{36E0233E-2CEF-4346-B415-321558FC9EE1}" type="presParOf" srcId="{93B81400-6180-DC45-8E5F-8B27B0E410F6}" destId="{A7338EE3-BD2F-ED48-B2BE-0E0654E1FE03}" srcOrd="0" destOrd="0" presId="urn:microsoft.com/office/officeart/2005/8/layout/bProcess4"/>
    <dgm:cxn modelId="{74B0CE51-307C-374B-B2A8-0545AE515DAC}" type="presParOf" srcId="{93B81400-6180-DC45-8E5F-8B27B0E410F6}" destId="{B663E711-926B-2741-BB31-2D92BD4D71A1}" srcOrd="1" destOrd="0" presId="urn:microsoft.com/office/officeart/2005/8/layout/bProcess4"/>
    <dgm:cxn modelId="{E8ED956C-1153-E04A-9D09-EE74154E114A}" type="presParOf" srcId="{C6E4E9AB-4881-4F45-8520-766D42CA4EDA}" destId="{748A5A9B-7B98-7F44-A1AE-BD833A7C5ED9}" srcOrd="43" destOrd="0" presId="urn:microsoft.com/office/officeart/2005/8/layout/bProcess4"/>
    <dgm:cxn modelId="{8B622DC3-7A29-2141-A8F6-C1EEE94E733C}" type="presParOf" srcId="{C6E4E9AB-4881-4F45-8520-766D42CA4EDA}" destId="{827EB2B6-1921-D140-9D62-1B4C732231DE}" srcOrd="44" destOrd="0" presId="urn:microsoft.com/office/officeart/2005/8/layout/bProcess4"/>
    <dgm:cxn modelId="{0BDDFD52-860B-3445-87A5-BF649E06CD4D}" type="presParOf" srcId="{827EB2B6-1921-D140-9D62-1B4C732231DE}" destId="{2F356089-6866-7C40-B1BB-DCA1D0E1105F}" srcOrd="0" destOrd="0" presId="urn:microsoft.com/office/officeart/2005/8/layout/bProcess4"/>
    <dgm:cxn modelId="{32C937EC-A219-274B-8E7D-3AEA9D3CBDDB}" type="presParOf" srcId="{827EB2B6-1921-D140-9D62-1B4C732231DE}" destId="{0F2B2D12-0FD6-F34F-9D80-4109050B9717}" srcOrd="1" destOrd="0" presId="urn:microsoft.com/office/officeart/2005/8/layout/bProcess4"/>
    <dgm:cxn modelId="{435BAB32-74CB-3241-AD51-55C9265FBBD7}" type="presParOf" srcId="{C6E4E9AB-4881-4F45-8520-766D42CA4EDA}" destId="{6054CAFF-118C-E540-9431-F7A0A8CEBAED}" srcOrd="45" destOrd="0" presId="urn:microsoft.com/office/officeart/2005/8/layout/bProcess4"/>
    <dgm:cxn modelId="{E19D4838-53A1-7E40-A838-F5E1DE4BF85E}" type="presParOf" srcId="{C6E4E9AB-4881-4F45-8520-766D42CA4EDA}" destId="{A390F095-D6FE-A846-8C44-871D62C24734}" srcOrd="46" destOrd="0" presId="urn:microsoft.com/office/officeart/2005/8/layout/bProcess4"/>
    <dgm:cxn modelId="{881226B4-E740-AF44-A2C6-4A4337D4EDD0}" type="presParOf" srcId="{A390F095-D6FE-A846-8C44-871D62C24734}" destId="{6A977FDC-153D-DD4C-BBA2-27A515C42C54}" srcOrd="0" destOrd="0" presId="urn:microsoft.com/office/officeart/2005/8/layout/bProcess4"/>
    <dgm:cxn modelId="{49B5ACA8-A9E0-D34A-AE65-037E6DE2495C}" type="presParOf" srcId="{A390F095-D6FE-A846-8C44-871D62C24734}" destId="{869E34E7-009B-0F4C-A297-8E7CAE189B32}"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EF2C3C1-1277-AC4D-8615-C724B3737936}" type="doc">
      <dgm:prSet loTypeId="urn:microsoft.com/office/officeart/2008/layout/PictureStrips" loCatId="" qsTypeId="urn:microsoft.com/office/officeart/2005/8/quickstyle/simple4" qsCatId="simple" csTypeId="urn:microsoft.com/office/officeart/2005/8/colors/accent1_2" csCatId="accent1" phldr="1"/>
      <dgm:spPr/>
      <dgm:t>
        <a:bodyPr/>
        <a:lstStyle/>
        <a:p>
          <a:endParaRPr lang="fr-FR"/>
        </a:p>
      </dgm:t>
    </dgm:pt>
    <dgm:pt modelId="{69637FA3-E616-6C43-93D3-340DFEE72C20}">
      <dgm:prSet phldrT="[Testo]" custT="1"/>
      <dgm:spPr/>
      <dgm:t>
        <a:bodyPr/>
        <a:lstStyle/>
        <a:p>
          <a:r>
            <a:rPr lang="it-IT" sz="1200" smtClean="0"/>
            <a:t>Article 1: La dignité humaine est inviolable. Elle doit être respectée et protégée. </a:t>
          </a:r>
          <a:endParaRPr lang="fr-FR" sz="1200"/>
        </a:p>
      </dgm:t>
    </dgm:pt>
    <dgm:pt modelId="{F1C8D303-241E-D34C-BFAF-271C2FD33EF5}" type="parTrans" cxnId="{8A28934F-88DB-534D-9008-74AC2C3A9AF8}">
      <dgm:prSet/>
      <dgm:spPr/>
      <dgm:t>
        <a:bodyPr/>
        <a:lstStyle/>
        <a:p>
          <a:endParaRPr lang="fr-FR" sz="1200"/>
        </a:p>
      </dgm:t>
    </dgm:pt>
    <dgm:pt modelId="{53DDC8BD-51C7-8842-AFC9-3DC19C6EF7AB}" type="sibTrans" cxnId="{8A28934F-88DB-534D-9008-74AC2C3A9AF8}">
      <dgm:prSet/>
      <dgm:spPr/>
      <dgm:t>
        <a:bodyPr/>
        <a:lstStyle/>
        <a:p>
          <a:endParaRPr lang="fr-FR" sz="1200"/>
        </a:p>
      </dgm:t>
    </dgm:pt>
    <dgm:pt modelId="{243A59DE-01CC-3644-ABC5-FF533C63CD64}">
      <dgm:prSet custT="1"/>
      <dgm:spPr/>
      <dgm:t>
        <a:bodyPr/>
        <a:lstStyle/>
        <a:p>
          <a:r>
            <a:rPr lang="en-US" sz="1200" dirty="0" smtClean="0"/>
            <a:t>Article 2 et 5: </a:t>
          </a:r>
          <a:r>
            <a:rPr lang="en-US" sz="1200" dirty="0" err="1" smtClean="0"/>
            <a:t>Toute</a:t>
          </a:r>
          <a:r>
            <a:rPr lang="en-US" sz="1200" dirty="0" smtClean="0"/>
            <a:t> </a:t>
          </a:r>
          <a:r>
            <a:rPr lang="en-US" sz="1200" dirty="0" err="1" smtClean="0"/>
            <a:t>personne</a:t>
          </a:r>
          <a:r>
            <a:rPr lang="en-US" sz="1200" dirty="0" smtClean="0"/>
            <a:t> a droit </a:t>
          </a:r>
          <a:r>
            <a:rPr lang="en-US" sz="1200" dirty="0" err="1" smtClean="0"/>
            <a:t>à</a:t>
          </a:r>
          <a:r>
            <a:rPr lang="en-US" sz="1200" dirty="0" smtClean="0"/>
            <a:t> la vie et </a:t>
          </a:r>
          <a:r>
            <a:rPr lang="en-US" sz="1200" dirty="0" err="1" smtClean="0"/>
            <a:t>nul</a:t>
          </a:r>
          <a:r>
            <a:rPr lang="en-US" sz="1200" dirty="0" smtClean="0"/>
            <a:t> ne </a:t>
          </a:r>
          <a:r>
            <a:rPr lang="en-US" sz="1200" dirty="0" err="1" smtClean="0"/>
            <a:t>peut</a:t>
          </a:r>
          <a:r>
            <a:rPr lang="en-US" sz="1200" dirty="0" smtClean="0"/>
            <a:t> </a:t>
          </a:r>
          <a:r>
            <a:rPr lang="en-US" sz="1200" dirty="0" err="1" smtClean="0"/>
            <a:t>être</a:t>
          </a:r>
          <a:r>
            <a:rPr lang="en-US" sz="1200" dirty="0" smtClean="0"/>
            <a:t> </a:t>
          </a:r>
          <a:r>
            <a:rPr lang="en-US" sz="1200" dirty="0" err="1" smtClean="0"/>
            <a:t>condamné</a:t>
          </a:r>
          <a:r>
            <a:rPr lang="en-US" sz="1200" dirty="0" smtClean="0"/>
            <a:t> </a:t>
          </a:r>
          <a:r>
            <a:rPr lang="en-US" sz="1200" dirty="0" err="1" smtClean="0"/>
            <a:t>à</a:t>
          </a:r>
          <a:r>
            <a:rPr lang="en-US" sz="1200" dirty="0" smtClean="0"/>
            <a:t> la </a:t>
          </a:r>
          <a:r>
            <a:rPr lang="en-US" sz="1200" dirty="0" err="1" smtClean="0"/>
            <a:t>peine</a:t>
          </a:r>
          <a:r>
            <a:rPr lang="en-US" sz="1200" dirty="0" smtClean="0"/>
            <a:t> de mort, </a:t>
          </a:r>
          <a:r>
            <a:rPr lang="en-US" sz="1200" dirty="0" err="1" smtClean="0"/>
            <a:t>ni</a:t>
          </a:r>
          <a:r>
            <a:rPr lang="en-US" sz="1200" dirty="0" smtClean="0"/>
            <a:t> </a:t>
          </a:r>
          <a:r>
            <a:rPr lang="en-US" sz="1200" dirty="0" err="1" smtClean="0"/>
            <a:t>exécuté</a:t>
          </a:r>
          <a:r>
            <a:rPr lang="en-US" sz="1200" dirty="0" smtClean="0"/>
            <a:t>, </a:t>
          </a:r>
          <a:r>
            <a:rPr lang="en-US" sz="1200" dirty="0" err="1" smtClean="0"/>
            <a:t>ni</a:t>
          </a:r>
          <a:r>
            <a:rPr lang="en-US" sz="1200" dirty="0" smtClean="0"/>
            <a:t> </a:t>
          </a:r>
          <a:r>
            <a:rPr lang="en-US" sz="1200" dirty="0" err="1" smtClean="0"/>
            <a:t>peut</a:t>
          </a:r>
          <a:r>
            <a:rPr lang="en-US" sz="1200" dirty="0" smtClean="0"/>
            <a:t> </a:t>
          </a:r>
          <a:r>
            <a:rPr lang="en-US" sz="1200" dirty="0" err="1" smtClean="0"/>
            <a:t>être</a:t>
          </a:r>
          <a:r>
            <a:rPr lang="en-US" sz="1200" dirty="0" smtClean="0"/>
            <a:t> </a:t>
          </a:r>
          <a:r>
            <a:rPr lang="en-US" sz="1200" dirty="0" err="1" smtClean="0"/>
            <a:t>tenu</a:t>
          </a:r>
          <a:r>
            <a:rPr lang="en-US" sz="1200" dirty="0" smtClean="0"/>
            <a:t> </a:t>
          </a:r>
          <a:r>
            <a:rPr lang="en-US" sz="1200" dirty="0" err="1" smtClean="0"/>
            <a:t>en</a:t>
          </a:r>
          <a:r>
            <a:rPr lang="en-US" sz="1200" dirty="0" smtClean="0"/>
            <a:t> </a:t>
          </a:r>
          <a:r>
            <a:rPr lang="en-US" sz="1200" dirty="0" err="1" smtClean="0"/>
            <a:t>esclavage</a:t>
          </a:r>
          <a:r>
            <a:rPr lang="en-US" sz="1200" dirty="0" smtClean="0"/>
            <a:t> </a:t>
          </a:r>
          <a:r>
            <a:rPr lang="en-US" sz="1200" dirty="0" err="1" smtClean="0"/>
            <a:t>ni</a:t>
          </a:r>
          <a:r>
            <a:rPr lang="en-US" sz="1200" dirty="0" smtClean="0"/>
            <a:t> </a:t>
          </a:r>
          <a:r>
            <a:rPr lang="en-US" sz="1200" dirty="0" err="1" smtClean="0"/>
            <a:t>en</a:t>
          </a:r>
          <a:r>
            <a:rPr lang="en-US" sz="1200" dirty="0" smtClean="0"/>
            <a:t> servitude.</a:t>
          </a:r>
          <a:endParaRPr lang="en-US" sz="1200" dirty="0"/>
        </a:p>
      </dgm:t>
    </dgm:pt>
    <dgm:pt modelId="{B6C5B19E-8901-DA4A-8BE5-1AABBB23F83C}" type="parTrans" cxnId="{4516325D-4C89-7549-9BAB-982526C2EC0C}">
      <dgm:prSet/>
      <dgm:spPr/>
      <dgm:t>
        <a:bodyPr/>
        <a:lstStyle/>
        <a:p>
          <a:endParaRPr lang="fr-FR" sz="1200"/>
        </a:p>
      </dgm:t>
    </dgm:pt>
    <dgm:pt modelId="{662B2E43-2936-7544-A075-A5AFE7B82C99}" type="sibTrans" cxnId="{4516325D-4C89-7549-9BAB-982526C2EC0C}">
      <dgm:prSet/>
      <dgm:spPr/>
      <dgm:t>
        <a:bodyPr/>
        <a:lstStyle/>
        <a:p>
          <a:endParaRPr lang="fr-FR" sz="1200"/>
        </a:p>
      </dgm:t>
    </dgm:pt>
    <dgm:pt modelId="{7679A35E-3993-6146-8C6B-50A153D06350}">
      <dgm:prSet custT="1"/>
      <dgm:spPr/>
      <dgm:t>
        <a:bodyPr/>
        <a:lstStyle/>
        <a:p>
          <a:r>
            <a:rPr lang="en-US" sz="1200" dirty="0" smtClean="0"/>
            <a:t>Article 6: </a:t>
          </a:r>
          <a:r>
            <a:rPr lang="en-US" sz="1200" dirty="0" err="1" smtClean="0"/>
            <a:t>Toute</a:t>
          </a:r>
          <a:r>
            <a:rPr lang="en-US" sz="1200" dirty="0" smtClean="0"/>
            <a:t> </a:t>
          </a:r>
          <a:r>
            <a:rPr lang="en-US" sz="1200" dirty="0" err="1" smtClean="0"/>
            <a:t>personne</a:t>
          </a:r>
          <a:r>
            <a:rPr lang="en-US" sz="1200" dirty="0" smtClean="0"/>
            <a:t> a droit </a:t>
          </a:r>
          <a:r>
            <a:rPr lang="en-US" sz="1200" dirty="0" err="1" smtClean="0"/>
            <a:t>à</a:t>
          </a:r>
          <a:r>
            <a:rPr lang="en-US" sz="1200" dirty="0" smtClean="0"/>
            <a:t> la </a:t>
          </a:r>
          <a:r>
            <a:rPr lang="en-US" sz="1200" dirty="0" err="1" smtClean="0"/>
            <a:t>liberté</a:t>
          </a:r>
          <a:r>
            <a:rPr lang="en-US" sz="1200" dirty="0" smtClean="0"/>
            <a:t> et </a:t>
          </a:r>
          <a:r>
            <a:rPr lang="en-US" sz="1200" dirty="0" err="1" smtClean="0"/>
            <a:t>à</a:t>
          </a:r>
          <a:r>
            <a:rPr lang="en-US" sz="1200" dirty="0" smtClean="0"/>
            <a:t> la </a:t>
          </a:r>
          <a:r>
            <a:rPr lang="en-US" sz="1200" dirty="0" err="1" smtClean="0"/>
            <a:t>sûreté</a:t>
          </a:r>
          <a:endParaRPr lang="en-US" sz="1200" dirty="0"/>
        </a:p>
      </dgm:t>
    </dgm:pt>
    <dgm:pt modelId="{B0F384C1-C739-0740-9F2F-35F08B983DD1}" type="parTrans" cxnId="{E452FE9A-B9C0-E642-B701-7A38041FB89B}">
      <dgm:prSet/>
      <dgm:spPr/>
      <dgm:t>
        <a:bodyPr/>
        <a:lstStyle/>
        <a:p>
          <a:endParaRPr lang="fr-FR" sz="1200"/>
        </a:p>
      </dgm:t>
    </dgm:pt>
    <dgm:pt modelId="{65CBD564-1586-FE4A-B032-772791FF18D8}" type="sibTrans" cxnId="{E452FE9A-B9C0-E642-B701-7A38041FB89B}">
      <dgm:prSet/>
      <dgm:spPr/>
      <dgm:t>
        <a:bodyPr/>
        <a:lstStyle/>
        <a:p>
          <a:endParaRPr lang="fr-FR" sz="1200"/>
        </a:p>
      </dgm:t>
    </dgm:pt>
    <dgm:pt modelId="{55EAA540-D9D0-2941-A6D0-15CEE627A9FC}" type="pres">
      <dgm:prSet presAssocID="{AEF2C3C1-1277-AC4D-8615-C724B3737936}" presName="Name0" presStyleCnt="0">
        <dgm:presLayoutVars>
          <dgm:dir/>
          <dgm:resizeHandles val="exact"/>
        </dgm:presLayoutVars>
      </dgm:prSet>
      <dgm:spPr/>
      <dgm:t>
        <a:bodyPr/>
        <a:lstStyle/>
        <a:p>
          <a:endParaRPr lang="fr-FR"/>
        </a:p>
      </dgm:t>
    </dgm:pt>
    <dgm:pt modelId="{296BD617-0560-3A40-B9A2-91B46D4640F0}" type="pres">
      <dgm:prSet presAssocID="{69637FA3-E616-6C43-93D3-340DFEE72C20}" presName="composite" presStyleCnt="0"/>
      <dgm:spPr/>
    </dgm:pt>
    <dgm:pt modelId="{17C538EF-9CF7-B546-BE81-273D99BBC578}" type="pres">
      <dgm:prSet presAssocID="{69637FA3-E616-6C43-93D3-340DFEE72C20}" presName="rect1" presStyleLbl="trAlignAcc1" presStyleIdx="0" presStyleCnt="3">
        <dgm:presLayoutVars>
          <dgm:bulletEnabled val="1"/>
        </dgm:presLayoutVars>
      </dgm:prSet>
      <dgm:spPr/>
      <dgm:t>
        <a:bodyPr/>
        <a:lstStyle/>
        <a:p>
          <a:endParaRPr lang="fr-FR"/>
        </a:p>
      </dgm:t>
    </dgm:pt>
    <dgm:pt modelId="{5E24E94A-4F5B-C542-AF08-1C35AD4C9D54}" type="pres">
      <dgm:prSet presAssocID="{69637FA3-E616-6C43-93D3-340DFEE72C20}"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4B667017-4A08-C743-9172-42CEA646E710}" type="pres">
      <dgm:prSet presAssocID="{53DDC8BD-51C7-8842-AFC9-3DC19C6EF7AB}" presName="sibTrans" presStyleCnt="0"/>
      <dgm:spPr/>
    </dgm:pt>
    <dgm:pt modelId="{39A9C91C-D6DB-C24E-97B9-D6E950ABB88F}" type="pres">
      <dgm:prSet presAssocID="{243A59DE-01CC-3644-ABC5-FF533C63CD64}" presName="composite" presStyleCnt="0"/>
      <dgm:spPr/>
    </dgm:pt>
    <dgm:pt modelId="{C18AC963-F057-D343-9A81-9072D0A61B22}" type="pres">
      <dgm:prSet presAssocID="{243A59DE-01CC-3644-ABC5-FF533C63CD64}" presName="rect1" presStyleLbl="trAlignAcc1" presStyleIdx="1" presStyleCnt="3">
        <dgm:presLayoutVars>
          <dgm:bulletEnabled val="1"/>
        </dgm:presLayoutVars>
      </dgm:prSet>
      <dgm:spPr/>
      <dgm:t>
        <a:bodyPr/>
        <a:lstStyle/>
        <a:p>
          <a:endParaRPr lang="fr-FR"/>
        </a:p>
      </dgm:t>
    </dgm:pt>
    <dgm:pt modelId="{807DB28E-312A-BB46-B629-D0A92596487A}" type="pres">
      <dgm:prSet presAssocID="{243A59DE-01CC-3644-ABC5-FF533C63CD64}" presName="rect2"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dgm:spPr>
    </dgm:pt>
    <dgm:pt modelId="{D28CFB19-B34B-DF4F-A462-CC576D1C4E7B}" type="pres">
      <dgm:prSet presAssocID="{662B2E43-2936-7544-A075-A5AFE7B82C99}" presName="sibTrans" presStyleCnt="0"/>
      <dgm:spPr/>
    </dgm:pt>
    <dgm:pt modelId="{FFA87FA0-F370-6F44-8224-E2C54FA160B5}" type="pres">
      <dgm:prSet presAssocID="{7679A35E-3993-6146-8C6B-50A153D06350}" presName="composite" presStyleCnt="0"/>
      <dgm:spPr/>
    </dgm:pt>
    <dgm:pt modelId="{A824FE9C-F164-1B44-B1E7-A08BAE097E38}" type="pres">
      <dgm:prSet presAssocID="{7679A35E-3993-6146-8C6B-50A153D06350}" presName="rect1" presStyleLbl="trAlignAcc1" presStyleIdx="2" presStyleCnt="3">
        <dgm:presLayoutVars>
          <dgm:bulletEnabled val="1"/>
        </dgm:presLayoutVars>
      </dgm:prSet>
      <dgm:spPr/>
      <dgm:t>
        <a:bodyPr/>
        <a:lstStyle/>
        <a:p>
          <a:endParaRPr lang="fr-FR"/>
        </a:p>
      </dgm:t>
    </dgm:pt>
    <dgm:pt modelId="{02C06AF8-EC11-1E48-B2BA-3A630AB6B820}" type="pres">
      <dgm:prSet presAssocID="{7679A35E-3993-6146-8C6B-50A153D06350}" presName="rect2"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Lst>
  <dgm:cxnLst>
    <dgm:cxn modelId="{0A2FEC5F-054D-F147-8E24-36D2BB22D824}" type="presOf" srcId="{7679A35E-3993-6146-8C6B-50A153D06350}" destId="{A824FE9C-F164-1B44-B1E7-A08BAE097E38}" srcOrd="0" destOrd="0" presId="urn:microsoft.com/office/officeart/2008/layout/PictureStrips"/>
    <dgm:cxn modelId="{CD3D1806-C17A-0C45-AEC7-91FCC3AFE86D}" type="presOf" srcId="{AEF2C3C1-1277-AC4D-8615-C724B3737936}" destId="{55EAA540-D9D0-2941-A6D0-15CEE627A9FC}" srcOrd="0" destOrd="0" presId="urn:microsoft.com/office/officeart/2008/layout/PictureStrips"/>
    <dgm:cxn modelId="{8A28934F-88DB-534D-9008-74AC2C3A9AF8}" srcId="{AEF2C3C1-1277-AC4D-8615-C724B3737936}" destId="{69637FA3-E616-6C43-93D3-340DFEE72C20}" srcOrd="0" destOrd="0" parTransId="{F1C8D303-241E-D34C-BFAF-271C2FD33EF5}" sibTransId="{53DDC8BD-51C7-8842-AFC9-3DC19C6EF7AB}"/>
    <dgm:cxn modelId="{CD999F7B-8CF5-5D47-AE5B-0EDB9EB67CB5}" type="presOf" srcId="{69637FA3-E616-6C43-93D3-340DFEE72C20}" destId="{17C538EF-9CF7-B546-BE81-273D99BBC578}" srcOrd="0" destOrd="0" presId="urn:microsoft.com/office/officeart/2008/layout/PictureStrips"/>
    <dgm:cxn modelId="{4516325D-4C89-7549-9BAB-982526C2EC0C}" srcId="{AEF2C3C1-1277-AC4D-8615-C724B3737936}" destId="{243A59DE-01CC-3644-ABC5-FF533C63CD64}" srcOrd="1" destOrd="0" parTransId="{B6C5B19E-8901-DA4A-8BE5-1AABBB23F83C}" sibTransId="{662B2E43-2936-7544-A075-A5AFE7B82C99}"/>
    <dgm:cxn modelId="{BD8EAD7F-F34A-2D4B-A2FC-6BF070643A82}" type="presOf" srcId="{243A59DE-01CC-3644-ABC5-FF533C63CD64}" destId="{C18AC963-F057-D343-9A81-9072D0A61B22}" srcOrd="0" destOrd="0" presId="urn:microsoft.com/office/officeart/2008/layout/PictureStrips"/>
    <dgm:cxn modelId="{E452FE9A-B9C0-E642-B701-7A38041FB89B}" srcId="{AEF2C3C1-1277-AC4D-8615-C724B3737936}" destId="{7679A35E-3993-6146-8C6B-50A153D06350}" srcOrd="2" destOrd="0" parTransId="{B0F384C1-C739-0740-9F2F-35F08B983DD1}" sibTransId="{65CBD564-1586-FE4A-B032-772791FF18D8}"/>
    <dgm:cxn modelId="{8309616A-9066-854E-A92C-EE45EE999A8F}" type="presParOf" srcId="{55EAA540-D9D0-2941-A6D0-15CEE627A9FC}" destId="{296BD617-0560-3A40-B9A2-91B46D4640F0}" srcOrd="0" destOrd="0" presId="urn:microsoft.com/office/officeart/2008/layout/PictureStrips"/>
    <dgm:cxn modelId="{8E58FD85-1626-1147-A2C1-803DE65185A8}" type="presParOf" srcId="{296BD617-0560-3A40-B9A2-91B46D4640F0}" destId="{17C538EF-9CF7-B546-BE81-273D99BBC578}" srcOrd="0" destOrd="0" presId="urn:microsoft.com/office/officeart/2008/layout/PictureStrips"/>
    <dgm:cxn modelId="{58A55B3F-4170-E144-80CA-13C488EF75E6}" type="presParOf" srcId="{296BD617-0560-3A40-B9A2-91B46D4640F0}" destId="{5E24E94A-4F5B-C542-AF08-1C35AD4C9D54}" srcOrd="1" destOrd="0" presId="urn:microsoft.com/office/officeart/2008/layout/PictureStrips"/>
    <dgm:cxn modelId="{FCECAB7A-9273-874A-ACCC-11EC5F1AC42A}" type="presParOf" srcId="{55EAA540-D9D0-2941-A6D0-15CEE627A9FC}" destId="{4B667017-4A08-C743-9172-42CEA646E710}" srcOrd="1" destOrd="0" presId="urn:microsoft.com/office/officeart/2008/layout/PictureStrips"/>
    <dgm:cxn modelId="{594CFA09-14C4-A448-9ABE-3D564E3EDAF0}" type="presParOf" srcId="{55EAA540-D9D0-2941-A6D0-15CEE627A9FC}" destId="{39A9C91C-D6DB-C24E-97B9-D6E950ABB88F}" srcOrd="2" destOrd="0" presId="urn:microsoft.com/office/officeart/2008/layout/PictureStrips"/>
    <dgm:cxn modelId="{86D91884-1208-714D-869D-12715C0A9839}" type="presParOf" srcId="{39A9C91C-D6DB-C24E-97B9-D6E950ABB88F}" destId="{C18AC963-F057-D343-9A81-9072D0A61B22}" srcOrd="0" destOrd="0" presId="urn:microsoft.com/office/officeart/2008/layout/PictureStrips"/>
    <dgm:cxn modelId="{8079320E-F4C9-F34F-BEE9-8D4F904FE5E8}" type="presParOf" srcId="{39A9C91C-D6DB-C24E-97B9-D6E950ABB88F}" destId="{807DB28E-312A-BB46-B629-D0A92596487A}" srcOrd="1" destOrd="0" presId="urn:microsoft.com/office/officeart/2008/layout/PictureStrips"/>
    <dgm:cxn modelId="{141FE20A-04A1-8B4C-B197-6276470AF93E}" type="presParOf" srcId="{55EAA540-D9D0-2941-A6D0-15CEE627A9FC}" destId="{D28CFB19-B34B-DF4F-A462-CC576D1C4E7B}" srcOrd="3" destOrd="0" presId="urn:microsoft.com/office/officeart/2008/layout/PictureStrips"/>
    <dgm:cxn modelId="{AED40A6E-C32A-9A4A-B5A2-F681DA9A2BA4}" type="presParOf" srcId="{55EAA540-D9D0-2941-A6D0-15CEE627A9FC}" destId="{FFA87FA0-F370-6F44-8224-E2C54FA160B5}" srcOrd="4" destOrd="0" presId="urn:microsoft.com/office/officeart/2008/layout/PictureStrips"/>
    <dgm:cxn modelId="{85613E59-2A80-D746-867A-86D036D848C1}" type="presParOf" srcId="{FFA87FA0-F370-6F44-8224-E2C54FA160B5}" destId="{A824FE9C-F164-1B44-B1E7-A08BAE097E38}" srcOrd="0" destOrd="0" presId="urn:microsoft.com/office/officeart/2008/layout/PictureStrips"/>
    <dgm:cxn modelId="{6849B133-379F-5647-9873-A75519FB1106}" type="presParOf" srcId="{FFA87FA0-F370-6F44-8224-E2C54FA160B5}" destId="{02C06AF8-EC11-1E48-B2BA-3A630AB6B820}"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F2C3C1-1277-AC4D-8615-C724B3737936}" type="doc">
      <dgm:prSet loTypeId="urn:microsoft.com/office/officeart/2008/layout/PictureStrips" loCatId="" qsTypeId="urn:microsoft.com/office/officeart/2005/8/quickstyle/simple4" qsCatId="simple" csTypeId="urn:microsoft.com/office/officeart/2005/8/colors/accent1_2" csCatId="accent1" phldr="1"/>
      <dgm:spPr/>
      <dgm:t>
        <a:bodyPr/>
        <a:lstStyle/>
        <a:p>
          <a:endParaRPr lang="fr-FR"/>
        </a:p>
      </dgm:t>
    </dgm:pt>
    <dgm:pt modelId="{8B7F31B2-FDC7-BE45-8EF9-29E9F9B30810}">
      <dgm:prSet/>
      <dgm:spPr/>
      <dgm:t>
        <a:bodyPr/>
        <a:lstStyle/>
        <a:p>
          <a:r>
            <a:rPr lang="en-US" dirty="0" smtClean="0"/>
            <a:t>Article 10, 11, 12: </a:t>
          </a:r>
          <a:r>
            <a:rPr lang="en-US" dirty="0" err="1" smtClean="0"/>
            <a:t>Toute</a:t>
          </a:r>
          <a:r>
            <a:rPr lang="en-US" dirty="0" smtClean="0"/>
            <a:t> </a:t>
          </a:r>
          <a:r>
            <a:rPr lang="en-US" dirty="0" err="1" smtClean="0"/>
            <a:t>personne</a:t>
          </a:r>
          <a:r>
            <a:rPr lang="en-US" dirty="0" smtClean="0"/>
            <a:t> a droit </a:t>
          </a:r>
          <a:r>
            <a:rPr lang="en-US" dirty="0" err="1" smtClean="0"/>
            <a:t>à</a:t>
          </a:r>
          <a:r>
            <a:rPr lang="en-US" dirty="0" smtClean="0"/>
            <a:t> la </a:t>
          </a:r>
          <a:r>
            <a:rPr lang="en-US" dirty="0" err="1" smtClean="0"/>
            <a:t>liberté</a:t>
          </a:r>
          <a:r>
            <a:rPr lang="en-US" dirty="0" smtClean="0"/>
            <a:t> de </a:t>
          </a:r>
          <a:r>
            <a:rPr lang="en-US" dirty="0" err="1" smtClean="0"/>
            <a:t>pensée</a:t>
          </a:r>
          <a:r>
            <a:rPr lang="en-US" dirty="0" smtClean="0"/>
            <a:t>, de conscience, de religion, </a:t>
          </a:r>
          <a:r>
            <a:rPr lang="fr-FR" dirty="0" smtClean="0">
              <a:latin typeface="Arial"/>
              <a:cs typeface="Arial"/>
            </a:rPr>
            <a:t>d'expression, d'opinion, de réunion et d'association</a:t>
          </a:r>
          <a:endParaRPr lang="en-US" dirty="0">
            <a:latin typeface="Arial"/>
            <a:cs typeface="Arial"/>
          </a:endParaRPr>
        </a:p>
      </dgm:t>
    </dgm:pt>
    <dgm:pt modelId="{57F5DD32-7CFF-394D-AFFE-ED8EFFDDAE32}" type="parTrans" cxnId="{FCCBA5F4-D0AF-5F4B-929E-488598311662}">
      <dgm:prSet/>
      <dgm:spPr/>
      <dgm:t>
        <a:bodyPr/>
        <a:lstStyle/>
        <a:p>
          <a:endParaRPr lang="fr-FR"/>
        </a:p>
      </dgm:t>
    </dgm:pt>
    <dgm:pt modelId="{DC679C21-EAB3-134B-B59F-17605C59266D}" type="sibTrans" cxnId="{FCCBA5F4-D0AF-5F4B-929E-488598311662}">
      <dgm:prSet/>
      <dgm:spPr/>
      <dgm:t>
        <a:bodyPr/>
        <a:lstStyle/>
        <a:p>
          <a:endParaRPr lang="fr-FR"/>
        </a:p>
      </dgm:t>
    </dgm:pt>
    <dgm:pt modelId="{DB7FA2C0-26F6-834A-A835-743409E2057E}">
      <dgm:prSet/>
      <dgm:spPr/>
      <dgm:t>
        <a:bodyPr/>
        <a:lstStyle/>
        <a:p>
          <a:r>
            <a:rPr lang="fr-FR" dirty="0" smtClean="0">
              <a:latin typeface="Arial"/>
              <a:cs typeface="Arial"/>
            </a:rPr>
            <a:t>Article 14: Toute personne a droit à l'éducation, ainsi qu'à l'accès à la formation professionnelle et continue</a:t>
          </a:r>
          <a:endParaRPr lang="en-US" dirty="0">
            <a:latin typeface="Arial"/>
            <a:cs typeface="Arial"/>
          </a:endParaRPr>
        </a:p>
      </dgm:t>
    </dgm:pt>
    <dgm:pt modelId="{D90FC31B-185C-8F41-A04C-D60B9762A07B}" type="parTrans" cxnId="{16E0F6B0-71C2-2B4A-8859-264642A5C2F1}">
      <dgm:prSet/>
      <dgm:spPr/>
      <dgm:t>
        <a:bodyPr/>
        <a:lstStyle/>
        <a:p>
          <a:endParaRPr lang="fr-FR"/>
        </a:p>
      </dgm:t>
    </dgm:pt>
    <dgm:pt modelId="{948A23DB-6DEC-9A4F-BE75-658395487CF6}" type="sibTrans" cxnId="{16E0F6B0-71C2-2B4A-8859-264642A5C2F1}">
      <dgm:prSet/>
      <dgm:spPr/>
      <dgm:t>
        <a:bodyPr/>
        <a:lstStyle/>
        <a:p>
          <a:endParaRPr lang="fr-FR"/>
        </a:p>
      </dgm:t>
    </dgm:pt>
    <dgm:pt modelId="{5E3ED820-9D3A-C54E-896B-A05D2584B55D}">
      <dgm:prSet/>
      <dgm:spPr/>
      <dgm:t>
        <a:bodyPr/>
        <a:lstStyle/>
        <a:p>
          <a:r>
            <a:rPr lang="fr-FR" dirty="0" smtClean="0"/>
            <a:t>Article 20 et 22: Toutes les personnes sont égales en droit et la diversité culturelle, religieuse et linguistique est respecté</a:t>
          </a:r>
          <a:endParaRPr lang="en-US" dirty="0">
            <a:latin typeface="Arial"/>
            <a:cs typeface="Arial"/>
          </a:endParaRPr>
        </a:p>
      </dgm:t>
    </dgm:pt>
    <dgm:pt modelId="{57647E6A-2C41-4E46-8DB2-994C976F5F1F}" type="parTrans" cxnId="{48F9783C-5210-0F4E-AA5D-57153F54917B}">
      <dgm:prSet/>
      <dgm:spPr/>
      <dgm:t>
        <a:bodyPr/>
        <a:lstStyle/>
        <a:p>
          <a:endParaRPr lang="fr-FR"/>
        </a:p>
      </dgm:t>
    </dgm:pt>
    <dgm:pt modelId="{4CF6E0CA-7866-5C46-846B-E96292410003}" type="sibTrans" cxnId="{48F9783C-5210-0F4E-AA5D-57153F54917B}">
      <dgm:prSet/>
      <dgm:spPr/>
      <dgm:t>
        <a:bodyPr/>
        <a:lstStyle/>
        <a:p>
          <a:endParaRPr lang="fr-FR"/>
        </a:p>
      </dgm:t>
    </dgm:pt>
    <dgm:pt modelId="{258EED5E-2A2B-CF4C-A4DD-202CDEE6A967}">
      <dgm:prSet/>
      <dgm:spPr/>
      <dgm:t>
        <a:bodyPr/>
        <a:lstStyle/>
        <a:p>
          <a:r>
            <a:rPr lang="fr-FR" dirty="0" smtClean="0"/>
            <a:t>Article 15: Toute personne a le droit de travailler et d'exercer une profession et la liberté de chercher un emploi, de travailler, de s'établir ou de fournir des services dans tout État membre.</a:t>
          </a:r>
          <a:endParaRPr lang="en-US" dirty="0">
            <a:latin typeface="Arial"/>
            <a:cs typeface="Arial"/>
          </a:endParaRPr>
        </a:p>
      </dgm:t>
    </dgm:pt>
    <dgm:pt modelId="{6AA78264-63EB-7941-B299-3F2E00A3428B}" type="parTrans" cxnId="{5904B39E-AC6D-7544-80AF-47C3245FE624}">
      <dgm:prSet/>
      <dgm:spPr/>
      <dgm:t>
        <a:bodyPr/>
        <a:lstStyle/>
        <a:p>
          <a:endParaRPr lang="fr-FR"/>
        </a:p>
      </dgm:t>
    </dgm:pt>
    <dgm:pt modelId="{DE82B0E7-9129-4841-858E-52B02FA85ABF}" type="sibTrans" cxnId="{5904B39E-AC6D-7544-80AF-47C3245FE624}">
      <dgm:prSet/>
      <dgm:spPr/>
      <dgm:t>
        <a:bodyPr/>
        <a:lstStyle/>
        <a:p>
          <a:endParaRPr lang="fr-FR"/>
        </a:p>
      </dgm:t>
    </dgm:pt>
    <dgm:pt modelId="{55EAA540-D9D0-2941-A6D0-15CEE627A9FC}" type="pres">
      <dgm:prSet presAssocID="{AEF2C3C1-1277-AC4D-8615-C724B3737936}" presName="Name0" presStyleCnt="0">
        <dgm:presLayoutVars>
          <dgm:dir/>
          <dgm:resizeHandles val="exact"/>
        </dgm:presLayoutVars>
      </dgm:prSet>
      <dgm:spPr/>
      <dgm:t>
        <a:bodyPr/>
        <a:lstStyle/>
        <a:p>
          <a:endParaRPr lang="fr-FR"/>
        </a:p>
      </dgm:t>
    </dgm:pt>
    <dgm:pt modelId="{64C9DC7B-C939-6D40-AAB2-40D237E03270}" type="pres">
      <dgm:prSet presAssocID="{8B7F31B2-FDC7-BE45-8EF9-29E9F9B30810}" presName="composite" presStyleCnt="0"/>
      <dgm:spPr/>
    </dgm:pt>
    <dgm:pt modelId="{242FB3C3-D0ED-7B4C-93F7-5918B2AA5DF9}" type="pres">
      <dgm:prSet presAssocID="{8B7F31B2-FDC7-BE45-8EF9-29E9F9B30810}" presName="rect1" presStyleLbl="trAlignAcc1" presStyleIdx="0" presStyleCnt="4">
        <dgm:presLayoutVars>
          <dgm:bulletEnabled val="1"/>
        </dgm:presLayoutVars>
      </dgm:prSet>
      <dgm:spPr/>
      <dgm:t>
        <a:bodyPr/>
        <a:lstStyle/>
        <a:p>
          <a:endParaRPr lang="fr-FR"/>
        </a:p>
      </dgm:t>
    </dgm:pt>
    <dgm:pt modelId="{78785FB9-12CE-BE49-BB77-373E4E504195}" type="pres">
      <dgm:prSet presAssocID="{8B7F31B2-FDC7-BE45-8EF9-29E9F9B30810}"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6DB12E4A-87E5-B64D-91C7-B6B798929B97}" type="pres">
      <dgm:prSet presAssocID="{DC679C21-EAB3-134B-B59F-17605C59266D}" presName="sibTrans" presStyleCnt="0"/>
      <dgm:spPr/>
    </dgm:pt>
    <dgm:pt modelId="{07C2ABEA-0F60-DD4A-A32E-FCFC6D2B7887}" type="pres">
      <dgm:prSet presAssocID="{DB7FA2C0-26F6-834A-A835-743409E2057E}" presName="composite" presStyleCnt="0"/>
      <dgm:spPr/>
    </dgm:pt>
    <dgm:pt modelId="{6EFFEC92-E58E-BD4B-B3FA-515C18B9F286}" type="pres">
      <dgm:prSet presAssocID="{DB7FA2C0-26F6-834A-A835-743409E2057E}" presName="rect1" presStyleLbl="trAlignAcc1" presStyleIdx="1" presStyleCnt="4">
        <dgm:presLayoutVars>
          <dgm:bulletEnabled val="1"/>
        </dgm:presLayoutVars>
      </dgm:prSet>
      <dgm:spPr/>
      <dgm:t>
        <a:bodyPr/>
        <a:lstStyle/>
        <a:p>
          <a:endParaRPr lang="fr-FR"/>
        </a:p>
      </dgm:t>
    </dgm:pt>
    <dgm:pt modelId="{3B36D85F-62A5-4B42-BE85-4D43CBD036A6}" type="pres">
      <dgm:prSet presAssocID="{DB7FA2C0-26F6-834A-A835-743409E2057E}" presName="rect2"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DA7BBFC9-8051-9240-9836-46C331CE6862}" type="pres">
      <dgm:prSet presAssocID="{948A23DB-6DEC-9A4F-BE75-658395487CF6}" presName="sibTrans" presStyleCnt="0"/>
      <dgm:spPr/>
    </dgm:pt>
    <dgm:pt modelId="{5B416A00-8264-EC4E-BC28-6D9150521CE3}" type="pres">
      <dgm:prSet presAssocID="{258EED5E-2A2B-CF4C-A4DD-202CDEE6A967}" presName="composite" presStyleCnt="0"/>
      <dgm:spPr/>
    </dgm:pt>
    <dgm:pt modelId="{E4FD1553-6C00-3F44-83CD-747D72075B41}" type="pres">
      <dgm:prSet presAssocID="{258EED5E-2A2B-CF4C-A4DD-202CDEE6A967}" presName="rect1" presStyleLbl="trAlignAcc1" presStyleIdx="2" presStyleCnt="4">
        <dgm:presLayoutVars>
          <dgm:bulletEnabled val="1"/>
        </dgm:presLayoutVars>
      </dgm:prSet>
      <dgm:spPr/>
      <dgm:t>
        <a:bodyPr/>
        <a:lstStyle/>
        <a:p>
          <a:endParaRPr lang="fr-FR"/>
        </a:p>
      </dgm:t>
    </dgm:pt>
    <dgm:pt modelId="{3A49BCC5-D93B-714B-B832-2AA3D7A2BA5C}" type="pres">
      <dgm:prSet presAssocID="{258EED5E-2A2B-CF4C-A4DD-202CDEE6A967}" presName="rect2"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C3003B1C-DB82-9C4C-9334-7766110232E4}" type="pres">
      <dgm:prSet presAssocID="{DE82B0E7-9129-4841-858E-52B02FA85ABF}" presName="sibTrans" presStyleCnt="0"/>
      <dgm:spPr/>
    </dgm:pt>
    <dgm:pt modelId="{3603B124-7AA7-ED47-8267-C1C3959BBBE6}" type="pres">
      <dgm:prSet presAssocID="{5E3ED820-9D3A-C54E-896B-A05D2584B55D}" presName="composite" presStyleCnt="0"/>
      <dgm:spPr/>
    </dgm:pt>
    <dgm:pt modelId="{EE1F7AE8-A0E8-4448-9CD0-DA34BA7F2277}" type="pres">
      <dgm:prSet presAssocID="{5E3ED820-9D3A-C54E-896B-A05D2584B55D}" presName="rect1" presStyleLbl="trAlignAcc1" presStyleIdx="3" presStyleCnt="4">
        <dgm:presLayoutVars>
          <dgm:bulletEnabled val="1"/>
        </dgm:presLayoutVars>
      </dgm:prSet>
      <dgm:spPr/>
      <dgm:t>
        <a:bodyPr/>
        <a:lstStyle/>
        <a:p>
          <a:endParaRPr lang="fr-FR"/>
        </a:p>
      </dgm:t>
    </dgm:pt>
    <dgm:pt modelId="{CDFAEEF5-E855-AC4B-8F40-8D9B5A7863CC}" type="pres">
      <dgm:prSet presAssocID="{5E3ED820-9D3A-C54E-896B-A05D2584B55D}" presName="rect2"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3000" r="-63000"/>
          </a:stretch>
        </a:blipFill>
      </dgm:spPr>
    </dgm:pt>
  </dgm:ptLst>
  <dgm:cxnLst>
    <dgm:cxn modelId="{67C1145C-2219-EF43-A8CD-BFBF3C049078}" type="presOf" srcId="{DB7FA2C0-26F6-834A-A835-743409E2057E}" destId="{6EFFEC92-E58E-BD4B-B3FA-515C18B9F286}" srcOrd="0" destOrd="0" presId="urn:microsoft.com/office/officeart/2008/layout/PictureStrips"/>
    <dgm:cxn modelId="{FCCBA5F4-D0AF-5F4B-929E-488598311662}" srcId="{AEF2C3C1-1277-AC4D-8615-C724B3737936}" destId="{8B7F31B2-FDC7-BE45-8EF9-29E9F9B30810}" srcOrd="0" destOrd="0" parTransId="{57F5DD32-7CFF-394D-AFFE-ED8EFFDDAE32}" sibTransId="{DC679C21-EAB3-134B-B59F-17605C59266D}"/>
    <dgm:cxn modelId="{5904B39E-AC6D-7544-80AF-47C3245FE624}" srcId="{AEF2C3C1-1277-AC4D-8615-C724B3737936}" destId="{258EED5E-2A2B-CF4C-A4DD-202CDEE6A967}" srcOrd="2" destOrd="0" parTransId="{6AA78264-63EB-7941-B299-3F2E00A3428B}" sibTransId="{DE82B0E7-9129-4841-858E-52B02FA85ABF}"/>
    <dgm:cxn modelId="{9A56A4C3-5398-1449-B7DD-77D8F43422CB}" type="presOf" srcId="{5E3ED820-9D3A-C54E-896B-A05D2584B55D}" destId="{EE1F7AE8-A0E8-4448-9CD0-DA34BA7F2277}" srcOrd="0" destOrd="0" presId="urn:microsoft.com/office/officeart/2008/layout/PictureStrips"/>
    <dgm:cxn modelId="{AC7B8503-3552-C243-8412-A4D58F68D497}" type="presOf" srcId="{8B7F31B2-FDC7-BE45-8EF9-29E9F9B30810}" destId="{242FB3C3-D0ED-7B4C-93F7-5918B2AA5DF9}" srcOrd="0" destOrd="0" presId="urn:microsoft.com/office/officeart/2008/layout/PictureStrips"/>
    <dgm:cxn modelId="{16E0F6B0-71C2-2B4A-8859-264642A5C2F1}" srcId="{AEF2C3C1-1277-AC4D-8615-C724B3737936}" destId="{DB7FA2C0-26F6-834A-A835-743409E2057E}" srcOrd="1" destOrd="0" parTransId="{D90FC31B-185C-8F41-A04C-D60B9762A07B}" sibTransId="{948A23DB-6DEC-9A4F-BE75-658395487CF6}"/>
    <dgm:cxn modelId="{FABE50B0-CF5B-5A40-A661-21C0943C973A}" type="presOf" srcId="{258EED5E-2A2B-CF4C-A4DD-202CDEE6A967}" destId="{E4FD1553-6C00-3F44-83CD-747D72075B41}" srcOrd="0" destOrd="0" presId="urn:microsoft.com/office/officeart/2008/layout/PictureStrips"/>
    <dgm:cxn modelId="{48F9783C-5210-0F4E-AA5D-57153F54917B}" srcId="{AEF2C3C1-1277-AC4D-8615-C724B3737936}" destId="{5E3ED820-9D3A-C54E-896B-A05D2584B55D}" srcOrd="3" destOrd="0" parTransId="{57647E6A-2C41-4E46-8DB2-994C976F5F1F}" sibTransId="{4CF6E0CA-7866-5C46-846B-E96292410003}"/>
    <dgm:cxn modelId="{80AF4CF6-342A-2A46-88D4-DF4BC780513B}" type="presOf" srcId="{AEF2C3C1-1277-AC4D-8615-C724B3737936}" destId="{55EAA540-D9D0-2941-A6D0-15CEE627A9FC}" srcOrd="0" destOrd="0" presId="urn:microsoft.com/office/officeart/2008/layout/PictureStrips"/>
    <dgm:cxn modelId="{D3F16F34-1571-574E-B985-81EDAC441773}" type="presParOf" srcId="{55EAA540-D9D0-2941-A6D0-15CEE627A9FC}" destId="{64C9DC7B-C939-6D40-AAB2-40D237E03270}" srcOrd="0" destOrd="0" presId="urn:microsoft.com/office/officeart/2008/layout/PictureStrips"/>
    <dgm:cxn modelId="{B83A6AAA-031D-7D4D-ABBE-88E7A79E4526}" type="presParOf" srcId="{64C9DC7B-C939-6D40-AAB2-40D237E03270}" destId="{242FB3C3-D0ED-7B4C-93F7-5918B2AA5DF9}" srcOrd="0" destOrd="0" presId="urn:microsoft.com/office/officeart/2008/layout/PictureStrips"/>
    <dgm:cxn modelId="{89F76E4F-AD7F-5540-BFF2-1E75ADCE0840}" type="presParOf" srcId="{64C9DC7B-C939-6D40-AAB2-40D237E03270}" destId="{78785FB9-12CE-BE49-BB77-373E4E504195}" srcOrd="1" destOrd="0" presId="urn:microsoft.com/office/officeart/2008/layout/PictureStrips"/>
    <dgm:cxn modelId="{A74865CD-CDDC-A546-9133-FD45574F2A20}" type="presParOf" srcId="{55EAA540-D9D0-2941-A6D0-15CEE627A9FC}" destId="{6DB12E4A-87E5-B64D-91C7-B6B798929B97}" srcOrd="1" destOrd="0" presId="urn:microsoft.com/office/officeart/2008/layout/PictureStrips"/>
    <dgm:cxn modelId="{066A3321-9555-2244-BBA8-6DAB6FC9BBB3}" type="presParOf" srcId="{55EAA540-D9D0-2941-A6D0-15CEE627A9FC}" destId="{07C2ABEA-0F60-DD4A-A32E-FCFC6D2B7887}" srcOrd="2" destOrd="0" presId="urn:microsoft.com/office/officeart/2008/layout/PictureStrips"/>
    <dgm:cxn modelId="{F87F22C0-47AE-4643-A192-CCB26CBD0864}" type="presParOf" srcId="{07C2ABEA-0F60-DD4A-A32E-FCFC6D2B7887}" destId="{6EFFEC92-E58E-BD4B-B3FA-515C18B9F286}" srcOrd="0" destOrd="0" presId="urn:microsoft.com/office/officeart/2008/layout/PictureStrips"/>
    <dgm:cxn modelId="{3847D455-087A-ED42-AEF3-0E822476213F}" type="presParOf" srcId="{07C2ABEA-0F60-DD4A-A32E-FCFC6D2B7887}" destId="{3B36D85F-62A5-4B42-BE85-4D43CBD036A6}" srcOrd="1" destOrd="0" presId="urn:microsoft.com/office/officeart/2008/layout/PictureStrips"/>
    <dgm:cxn modelId="{FF840CC3-D869-BC4D-8984-519BEEC79889}" type="presParOf" srcId="{55EAA540-D9D0-2941-A6D0-15CEE627A9FC}" destId="{DA7BBFC9-8051-9240-9836-46C331CE6862}" srcOrd="3" destOrd="0" presId="urn:microsoft.com/office/officeart/2008/layout/PictureStrips"/>
    <dgm:cxn modelId="{29EB9095-D7B2-CA44-AE7D-16D37CF1BDEF}" type="presParOf" srcId="{55EAA540-D9D0-2941-A6D0-15CEE627A9FC}" destId="{5B416A00-8264-EC4E-BC28-6D9150521CE3}" srcOrd="4" destOrd="0" presId="urn:microsoft.com/office/officeart/2008/layout/PictureStrips"/>
    <dgm:cxn modelId="{F45130C1-1A48-274B-B74F-84BC6236D5A8}" type="presParOf" srcId="{5B416A00-8264-EC4E-BC28-6D9150521CE3}" destId="{E4FD1553-6C00-3F44-83CD-747D72075B41}" srcOrd="0" destOrd="0" presId="urn:microsoft.com/office/officeart/2008/layout/PictureStrips"/>
    <dgm:cxn modelId="{940BFC03-188A-0C46-8D94-42EBCAEF4CE9}" type="presParOf" srcId="{5B416A00-8264-EC4E-BC28-6D9150521CE3}" destId="{3A49BCC5-D93B-714B-B832-2AA3D7A2BA5C}" srcOrd="1" destOrd="0" presId="urn:microsoft.com/office/officeart/2008/layout/PictureStrips"/>
    <dgm:cxn modelId="{EDAD6264-6D49-DC4A-87EC-3F97A8A37726}" type="presParOf" srcId="{55EAA540-D9D0-2941-A6D0-15CEE627A9FC}" destId="{C3003B1C-DB82-9C4C-9334-7766110232E4}" srcOrd="5" destOrd="0" presId="urn:microsoft.com/office/officeart/2008/layout/PictureStrips"/>
    <dgm:cxn modelId="{B3FEF7E0-C17E-6D4B-A9F6-9844E35496A7}" type="presParOf" srcId="{55EAA540-D9D0-2941-A6D0-15CEE627A9FC}" destId="{3603B124-7AA7-ED47-8267-C1C3959BBBE6}" srcOrd="6" destOrd="0" presId="urn:microsoft.com/office/officeart/2008/layout/PictureStrips"/>
    <dgm:cxn modelId="{039D4BF5-1168-1B45-B3CB-AAA05DE2DBAB}" type="presParOf" srcId="{3603B124-7AA7-ED47-8267-C1C3959BBBE6}" destId="{EE1F7AE8-A0E8-4448-9CD0-DA34BA7F2277}" srcOrd="0" destOrd="0" presId="urn:microsoft.com/office/officeart/2008/layout/PictureStrips"/>
    <dgm:cxn modelId="{B513B2F8-58A1-BA4E-A8B2-DDEAD7C74299}" type="presParOf" srcId="{3603B124-7AA7-ED47-8267-C1C3959BBBE6}" destId="{CDFAEEF5-E855-AC4B-8F40-8D9B5A7863CC}"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F2C3C1-1277-AC4D-8615-C724B3737936}" type="doc">
      <dgm:prSet loTypeId="urn:microsoft.com/office/officeart/2008/layout/PictureStrips" loCatId="" qsTypeId="urn:microsoft.com/office/officeart/2005/8/quickstyle/simple4" qsCatId="simple" csTypeId="urn:microsoft.com/office/officeart/2005/8/colors/accent1_2" csCatId="accent1" phldr="1"/>
      <dgm:spPr/>
      <dgm:t>
        <a:bodyPr/>
        <a:lstStyle/>
        <a:p>
          <a:endParaRPr lang="fr-FR"/>
        </a:p>
      </dgm:t>
    </dgm:pt>
    <dgm:pt modelId="{4CD5B1B5-CA41-9948-8258-B590A9411F0C}">
      <dgm:prSet/>
      <dgm:spPr/>
      <dgm:t>
        <a:bodyPr/>
        <a:lstStyle/>
        <a:p>
          <a:r>
            <a:rPr lang="fr-FR" dirty="0" smtClean="0"/>
            <a:t>Article 21: Est interdite toute discrimination fondée notamment sur le sexe, la race, la couleur, les origines ethniques ou sociales, les caractéristiques génétiques, la langue, la religion ou les convictions, les opinions politiques ou toute autre opinion, l'appartenance à une minorité nationale, la fortune, la naissance, un handicap, l'âge, l'orientation sexuelle, la nationalité</a:t>
          </a:r>
          <a:endParaRPr lang="fr-FR" dirty="0"/>
        </a:p>
      </dgm:t>
    </dgm:pt>
    <dgm:pt modelId="{D5A968B0-6801-3148-84D2-A765568F7599}" type="parTrans" cxnId="{0B570F91-141B-DB47-8584-BBED7BF15163}">
      <dgm:prSet/>
      <dgm:spPr/>
      <dgm:t>
        <a:bodyPr/>
        <a:lstStyle/>
        <a:p>
          <a:endParaRPr lang="fr-FR"/>
        </a:p>
      </dgm:t>
    </dgm:pt>
    <dgm:pt modelId="{6D9D7771-08C5-7F4F-857B-B918B9FA7167}" type="sibTrans" cxnId="{0B570F91-141B-DB47-8584-BBED7BF15163}">
      <dgm:prSet/>
      <dgm:spPr/>
      <dgm:t>
        <a:bodyPr/>
        <a:lstStyle/>
        <a:p>
          <a:endParaRPr lang="fr-FR"/>
        </a:p>
      </dgm:t>
    </dgm:pt>
    <dgm:pt modelId="{7FC8F21C-A1A4-6A4B-BB03-D69640D5363D}">
      <dgm:prSet/>
      <dgm:spPr/>
      <dgm:t>
        <a:bodyPr/>
        <a:lstStyle/>
        <a:p>
          <a:r>
            <a:rPr lang="fr-FR" dirty="0" smtClean="0"/>
            <a:t>Article 23: L'égalité entre les femmes et les hommes doit être assurée dans tous les domaines, y compris en matière d'emploi, de travail et de rémunération. Le principe de l'égalité n'empêche pas le maintien ou l'adoption de mesures prévoyant des avantages spécifiques en faveur du sexe sous-représenté.</a:t>
          </a:r>
          <a:endParaRPr lang="fr-FR" dirty="0"/>
        </a:p>
      </dgm:t>
    </dgm:pt>
    <dgm:pt modelId="{B2DE27E3-3860-A049-B265-8743121DB5C0}" type="parTrans" cxnId="{8CC2508E-3EB0-FF45-AED9-665F45F441A9}">
      <dgm:prSet/>
      <dgm:spPr/>
      <dgm:t>
        <a:bodyPr/>
        <a:lstStyle/>
        <a:p>
          <a:endParaRPr lang="fr-FR"/>
        </a:p>
      </dgm:t>
    </dgm:pt>
    <dgm:pt modelId="{FEC1853D-8E59-0849-A21B-E462C26FEAAC}" type="sibTrans" cxnId="{8CC2508E-3EB0-FF45-AED9-665F45F441A9}">
      <dgm:prSet/>
      <dgm:spPr/>
      <dgm:t>
        <a:bodyPr/>
        <a:lstStyle/>
        <a:p>
          <a:endParaRPr lang="fr-FR"/>
        </a:p>
      </dgm:t>
    </dgm:pt>
    <dgm:pt modelId="{55EAA540-D9D0-2941-A6D0-15CEE627A9FC}" type="pres">
      <dgm:prSet presAssocID="{AEF2C3C1-1277-AC4D-8615-C724B3737936}" presName="Name0" presStyleCnt="0">
        <dgm:presLayoutVars>
          <dgm:dir/>
          <dgm:resizeHandles val="exact"/>
        </dgm:presLayoutVars>
      </dgm:prSet>
      <dgm:spPr/>
      <dgm:t>
        <a:bodyPr/>
        <a:lstStyle/>
        <a:p>
          <a:endParaRPr lang="fr-FR"/>
        </a:p>
      </dgm:t>
    </dgm:pt>
    <dgm:pt modelId="{76647E20-7BCB-A742-BEAC-2AAA46E26EB5}" type="pres">
      <dgm:prSet presAssocID="{4CD5B1B5-CA41-9948-8258-B590A9411F0C}" presName="composite" presStyleCnt="0"/>
      <dgm:spPr/>
    </dgm:pt>
    <dgm:pt modelId="{DA63DE11-8E31-BA4A-8FC5-042199D91F34}" type="pres">
      <dgm:prSet presAssocID="{4CD5B1B5-CA41-9948-8258-B590A9411F0C}" presName="rect1" presStyleLbl="trAlignAcc1" presStyleIdx="0" presStyleCnt="2">
        <dgm:presLayoutVars>
          <dgm:bulletEnabled val="1"/>
        </dgm:presLayoutVars>
      </dgm:prSet>
      <dgm:spPr/>
      <dgm:t>
        <a:bodyPr/>
        <a:lstStyle/>
        <a:p>
          <a:endParaRPr lang="fr-FR"/>
        </a:p>
      </dgm:t>
    </dgm:pt>
    <dgm:pt modelId="{654CD1E8-4763-5749-AA1E-4F502013507C}" type="pres">
      <dgm:prSet presAssocID="{4CD5B1B5-CA41-9948-8258-B590A9411F0C}" presName="rect2"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dgm:spPr>
    </dgm:pt>
    <dgm:pt modelId="{49FE02F9-6B55-B444-8528-D76A3C587720}" type="pres">
      <dgm:prSet presAssocID="{6D9D7771-08C5-7F4F-857B-B918B9FA7167}" presName="sibTrans" presStyleCnt="0"/>
      <dgm:spPr/>
    </dgm:pt>
    <dgm:pt modelId="{2684DDD3-2BA8-CC47-991C-37465C86758F}" type="pres">
      <dgm:prSet presAssocID="{7FC8F21C-A1A4-6A4B-BB03-D69640D5363D}" presName="composite" presStyleCnt="0"/>
      <dgm:spPr/>
    </dgm:pt>
    <dgm:pt modelId="{C799959C-457D-D445-8D97-B0095BC24532}" type="pres">
      <dgm:prSet presAssocID="{7FC8F21C-A1A4-6A4B-BB03-D69640D5363D}" presName="rect1" presStyleLbl="trAlignAcc1" presStyleIdx="1" presStyleCnt="2">
        <dgm:presLayoutVars>
          <dgm:bulletEnabled val="1"/>
        </dgm:presLayoutVars>
      </dgm:prSet>
      <dgm:spPr/>
      <dgm:t>
        <a:bodyPr/>
        <a:lstStyle/>
        <a:p>
          <a:endParaRPr lang="fr-FR"/>
        </a:p>
      </dgm:t>
    </dgm:pt>
    <dgm:pt modelId="{6CB971C8-7C9D-C644-B33A-B72CFB183FBC}" type="pres">
      <dgm:prSet presAssocID="{7FC8F21C-A1A4-6A4B-BB03-D69640D5363D}" presName="rect2"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Lst>
  <dgm:cxnLst>
    <dgm:cxn modelId="{0B570F91-141B-DB47-8584-BBED7BF15163}" srcId="{AEF2C3C1-1277-AC4D-8615-C724B3737936}" destId="{4CD5B1B5-CA41-9948-8258-B590A9411F0C}" srcOrd="0" destOrd="0" parTransId="{D5A968B0-6801-3148-84D2-A765568F7599}" sibTransId="{6D9D7771-08C5-7F4F-857B-B918B9FA7167}"/>
    <dgm:cxn modelId="{DFD96ABD-5A15-6542-871A-422F4FC98EA3}" type="presOf" srcId="{4CD5B1B5-CA41-9948-8258-B590A9411F0C}" destId="{DA63DE11-8E31-BA4A-8FC5-042199D91F34}" srcOrd="0" destOrd="0" presId="urn:microsoft.com/office/officeart/2008/layout/PictureStrips"/>
    <dgm:cxn modelId="{69330F1D-8FBC-BC4C-8A99-EE5EDEA611DA}" type="presOf" srcId="{AEF2C3C1-1277-AC4D-8615-C724B3737936}" destId="{55EAA540-D9D0-2941-A6D0-15CEE627A9FC}" srcOrd="0" destOrd="0" presId="urn:microsoft.com/office/officeart/2008/layout/PictureStrips"/>
    <dgm:cxn modelId="{17CBE733-5876-DB4F-BA71-8BA0872EA085}" type="presOf" srcId="{7FC8F21C-A1A4-6A4B-BB03-D69640D5363D}" destId="{C799959C-457D-D445-8D97-B0095BC24532}" srcOrd="0" destOrd="0" presId="urn:microsoft.com/office/officeart/2008/layout/PictureStrips"/>
    <dgm:cxn modelId="{8CC2508E-3EB0-FF45-AED9-665F45F441A9}" srcId="{AEF2C3C1-1277-AC4D-8615-C724B3737936}" destId="{7FC8F21C-A1A4-6A4B-BB03-D69640D5363D}" srcOrd="1" destOrd="0" parTransId="{B2DE27E3-3860-A049-B265-8743121DB5C0}" sibTransId="{FEC1853D-8E59-0849-A21B-E462C26FEAAC}"/>
    <dgm:cxn modelId="{7CFFEBDF-300C-2A46-93CA-993F3D5D8B40}" type="presParOf" srcId="{55EAA540-D9D0-2941-A6D0-15CEE627A9FC}" destId="{76647E20-7BCB-A742-BEAC-2AAA46E26EB5}" srcOrd="0" destOrd="0" presId="urn:microsoft.com/office/officeart/2008/layout/PictureStrips"/>
    <dgm:cxn modelId="{3719C20B-0496-5547-9075-E435C04A4724}" type="presParOf" srcId="{76647E20-7BCB-A742-BEAC-2AAA46E26EB5}" destId="{DA63DE11-8E31-BA4A-8FC5-042199D91F34}" srcOrd="0" destOrd="0" presId="urn:microsoft.com/office/officeart/2008/layout/PictureStrips"/>
    <dgm:cxn modelId="{186672FD-BD6D-FF46-BD05-F1B70B05FBB7}" type="presParOf" srcId="{76647E20-7BCB-A742-BEAC-2AAA46E26EB5}" destId="{654CD1E8-4763-5749-AA1E-4F502013507C}" srcOrd="1" destOrd="0" presId="urn:microsoft.com/office/officeart/2008/layout/PictureStrips"/>
    <dgm:cxn modelId="{C5720415-EFB8-DC47-B6FD-F3DBD1746065}" type="presParOf" srcId="{55EAA540-D9D0-2941-A6D0-15CEE627A9FC}" destId="{49FE02F9-6B55-B444-8528-D76A3C587720}" srcOrd="1" destOrd="0" presId="urn:microsoft.com/office/officeart/2008/layout/PictureStrips"/>
    <dgm:cxn modelId="{375A9D86-789C-0448-B5F7-77AE0E135220}" type="presParOf" srcId="{55EAA540-D9D0-2941-A6D0-15CEE627A9FC}" destId="{2684DDD3-2BA8-CC47-991C-37465C86758F}" srcOrd="2" destOrd="0" presId="urn:microsoft.com/office/officeart/2008/layout/PictureStrips"/>
    <dgm:cxn modelId="{E1C23CE5-30B9-D64A-B65F-46AE3EF5AA82}" type="presParOf" srcId="{2684DDD3-2BA8-CC47-991C-37465C86758F}" destId="{C799959C-457D-D445-8D97-B0095BC24532}" srcOrd="0" destOrd="0" presId="urn:microsoft.com/office/officeart/2008/layout/PictureStrips"/>
    <dgm:cxn modelId="{EB6D8FB6-25CB-D44E-8537-0FC48BAF3C99}" type="presParOf" srcId="{2684DDD3-2BA8-CC47-991C-37465C86758F}" destId="{6CB971C8-7C9D-C644-B33A-B72CFB183FBC}"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F2C3C1-1277-AC4D-8615-C724B3737936}" type="doc">
      <dgm:prSet loTypeId="urn:microsoft.com/office/officeart/2008/layout/PictureStrips" loCatId="" qsTypeId="urn:microsoft.com/office/officeart/2005/8/quickstyle/simple4" qsCatId="simple" csTypeId="urn:microsoft.com/office/officeart/2005/8/colors/accent1_2" csCatId="accent1" phldr="1"/>
      <dgm:spPr/>
      <dgm:t>
        <a:bodyPr/>
        <a:lstStyle/>
        <a:p>
          <a:endParaRPr lang="fr-FR"/>
        </a:p>
      </dgm:t>
    </dgm:pt>
    <dgm:pt modelId="{6E4C35E2-AB81-454A-A6D5-048759D21601}">
      <dgm:prSet/>
      <dgm:spPr/>
      <dgm:t>
        <a:bodyPr/>
        <a:lstStyle/>
        <a:p>
          <a:r>
            <a:rPr lang="fr-FR" dirty="0" smtClean="0"/>
            <a:t>Article 24: Les enfants ont droit à la protection et aux soins nécessaires à leur bien-être. Ils peuvent exprimer leur opinion librement. </a:t>
          </a:r>
          <a:endParaRPr lang="fr-FR" dirty="0"/>
        </a:p>
      </dgm:t>
    </dgm:pt>
    <dgm:pt modelId="{8D6E4568-10A5-524E-B813-C212EDD05A8A}" type="parTrans" cxnId="{41BB5145-14CA-6F4F-B2E0-9E19DA09460D}">
      <dgm:prSet/>
      <dgm:spPr/>
      <dgm:t>
        <a:bodyPr/>
        <a:lstStyle/>
        <a:p>
          <a:endParaRPr lang="fr-FR"/>
        </a:p>
      </dgm:t>
    </dgm:pt>
    <dgm:pt modelId="{DA93A785-2836-E048-9C3D-EA6D1395256A}" type="sibTrans" cxnId="{41BB5145-14CA-6F4F-B2E0-9E19DA09460D}">
      <dgm:prSet/>
      <dgm:spPr/>
      <dgm:t>
        <a:bodyPr/>
        <a:lstStyle/>
        <a:p>
          <a:endParaRPr lang="fr-FR"/>
        </a:p>
      </dgm:t>
    </dgm:pt>
    <dgm:pt modelId="{3318EE78-F09C-A649-8385-5E9AC198D31E}">
      <dgm:prSet/>
      <dgm:spPr/>
      <dgm:t>
        <a:bodyPr/>
        <a:lstStyle/>
        <a:p>
          <a:r>
            <a:rPr lang="fr-FR" dirty="0" smtClean="0"/>
            <a:t>Article 25: L'Union reconnaît et respecte le droit des personnes âgées à mener une vie digne et indépendante et à participer à la vie sociale et culturelle.</a:t>
          </a:r>
          <a:endParaRPr lang="fr-FR" dirty="0"/>
        </a:p>
      </dgm:t>
    </dgm:pt>
    <dgm:pt modelId="{E7EA9048-D6FB-4942-B217-32061D225306}" type="parTrans" cxnId="{B9554676-DB00-8049-BD99-1E4C735A4F57}">
      <dgm:prSet/>
      <dgm:spPr/>
      <dgm:t>
        <a:bodyPr/>
        <a:lstStyle/>
        <a:p>
          <a:endParaRPr lang="fr-FR"/>
        </a:p>
      </dgm:t>
    </dgm:pt>
    <dgm:pt modelId="{BE7CF35B-4D4C-E64C-965A-CDB4B807F301}" type="sibTrans" cxnId="{B9554676-DB00-8049-BD99-1E4C735A4F57}">
      <dgm:prSet/>
      <dgm:spPr/>
      <dgm:t>
        <a:bodyPr/>
        <a:lstStyle/>
        <a:p>
          <a:endParaRPr lang="fr-FR"/>
        </a:p>
      </dgm:t>
    </dgm:pt>
    <dgm:pt modelId="{167E9402-6A2A-5A4F-AF72-4255E2ED73BB}">
      <dgm:prSet/>
      <dgm:spPr/>
      <dgm:t>
        <a:bodyPr/>
        <a:lstStyle/>
        <a:p>
          <a:r>
            <a:rPr lang="fr-FR" dirty="0" smtClean="0"/>
            <a:t>Article 26: L'Union reconnaît et respecte le droit des personnes handicapées à bénéficier de mesures visant à assurer leur autonomie, leur intégration sociale et professionnelle et leur participation à la vie de la communauté.</a:t>
          </a:r>
          <a:endParaRPr lang="fr-FR" dirty="0"/>
        </a:p>
      </dgm:t>
    </dgm:pt>
    <dgm:pt modelId="{55DB9F39-EA85-D449-A13F-D6375F798B7D}" type="parTrans" cxnId="{CD98880B-9452-834B-BFB9-810764ED2AE4}">
      <dgm:prSet/>
      <dgm:spPr/>
      <dgm:t>
        <a:bodyPr/>
        <a:lstStyle/>
        <a:p>
          <a:endParaRPr lang="fr-FR"/>
        </a:p>
      </dgm:t>
    </dgm:pt>
    <dgm:pt modelId="{9BC67E29-F3B7-E04C-971D-EB1186CEFB68}" type="sibTrans" cxnId="{CD98880B-9452-834B-BFB9-810764ED2AE4}">
      <dgm:prSet/>
      <dgm:spPr/>
      <dgm:t>
        <a:bodyPr/>
        <a:lstStyle/>
        <a:p>
          <a:endParaRPr lang="fr-FR"/>
        </a:p>
      </dgm:t>
    </dgm:pt>
    <dgm:pt modelId="{D871EDC1-0C1B-E04A-B9FC-FCF68B528F3D}">
      <dgm:prSet/>
      <dgm:spPr/>
      <dgm:t>
        <a:bodyPr/>
        <a:lstStyle/>
        <a:p>
          <a:r>
            <a:rPr lang="fr-FR" dirty="0" smtClean="0"/>
            <a:t>Article 47: Toute personne dont les droits et libertés garantis par le droit de l'Union ont été violés a droit à un recours effectif devant un tribunal à ce que sa cause soit entendue équitablement, publiquement et dans un délai raisonnable par un tribunal indépendant et impartial, établi préalablement par la loi</a:t>
          </a:r>
          <a:endParaRPr lang="fr-FR" dirty="0"/>
        </a:p>
      </dgm:t>
    </dgm:pt>
    <dgm:pt modelId="{DB197940-C95F-0340-8D30-89701B11C236}" type="parTrans" cxnId="{0477C4EE-ABEA-0D4A-86A8-00F537867A34}">
      <dgm:prSet/>
      <dgm:spPr/>
      <dgm:t>
        <a:bodyPr/>
        <a:lstStyle/>
        <a:p>
          <a:endParaRPr lang="fr-FR"/>
        </a:p>
      </dgm:t>
    </dgm:pt>
    <dgm:pt modelId="{0A8496F4-C40B-FF43-97B3-F136565A79D0}" type="sibTrans" cxnId="{0477C4EE-ABEA-0D4A-86A8-00F537867A34}">
      <dgm:prSet/>
      <dgm:spPr/>
      <dgm:t>
        <a:bodyPr/>
        <a:lstStyle/>
        <a:p>
          <a:endParaRPr lang="fr-FR"/>
        </a:p>
      </dgm:t>
    </dgm:pt>
    <dgm:pt modelId="{55EAA540-D9D0-2941-A6D0-15CEE627A9FC}" type="pres">
      <dgm:prSet presAssocID="{AEF2C3C1-1277-AC4D-8615-C724B3737936}" presName="Name0" presStyleCnt="0">
        <dgm:presLayoutVars>
          <dgm:dir/>
          <dgm:resizeHandles val="exact"/>
        </dgm:presLayoutVars>
      </dgm:prSet>
      <dgm:spPr/>
      <dgm:t>
        <a:bodyPr/>
        <a:lstStyle/>
        <a:p>
          <a:endParaRPr lang="fr-FR"/>
        </a:p>
      </dgm:t>
    </dgm:pt>
    <dgm:pt modelId="{4BEEFB1E-0CDB-1340-9F8F-13263CA5D9E7}" type="pres">
      <dgm:prSet presAssocID="{6E4C35E2-AB81-454A-A6D5-048759D21601}" presName="composite" presStyleCnt="0"/>
      <dgm:spPr/>
    </dgm:pt>
    <dgm:pt modelId="{E6BA192D-0DBF-2147-A5BD-35675B0EC5CC}" type="pres">
      <dgm:prSet presAssocID="{6E4C35E2-AB81-454A-A6D5-048759D21601}" presName="rect1" presStyleLbl="trAlignAcc1" presStyleIdx="0" presStyleCnt="4">
        <dgm:presLayoutVars>
          <dgm:bulletEnabled val="1"/>
        </dgm:presLayoutVars>
      </dgm:prSet>
      <dgm:spPr/>
      <dgm:t>
        <a:bodyPr/>
        <a:lstStyle/>
        <a:p>
          <a:endParaRPr lang="fr-FR"/>
        </a:p>
      </dgm:t>
    </dgm:pt>
    <dgm:pt modelId="{90D3EC46-4F2C-F14C-8847-E060C50DCEDF}" type="pres">
      <dgm:prSet presAssocID="{6E4C35E2-AB81-454A-A6D5-048759D21601}"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1A05C36F-F9B7-3343-A874-BD4876001404}" type="pres">
      <dgm:prSet presAssocID="{DA93A785-2836-E048-9C3D-EA6D1395256A}" presName="sibTrans" presStyleCnt="0"/>
      <dgm:spPr/>
    </dgm:pt>
    <dgm:pt modelId="{D8060BC2-24C5-A145-AFA9-784B782BE4DB}" type="pres">
      <dgm:prSet presAssocID="{3318EE78-F09C-A649-8385-5E9AC198D31E}" presName="composite" presStyleCnt="0"/>
      <dgm:spPr/>
    </dgm:pt>
    <dgm:pt modelId="{5036039A-2527-3240-A44E-3C68D310930C}" type="pres">
      <dgm:prSet presAssocID="{3318EE78-F09C-A649-8385-5E9AC198D31E}" presName="rect1" presStyleLbl="trAlignAcc1" presStyleIdx="1" presStyleCnt="4">
        <dgm:presLayoutVars>
          <dgm:bulletEnabled val="1"/>
        </dgm:presLayoutVars>
      </dgm:prSet>
      <dgm:spPr/>
      <dgm:t>
        <a:bodyPr/>
        <a:lstStyle/>
        <a:p>
          <a:endParaRPr lang="fr-FR"/>
        </a:p>
      </dgm:t>
    </dgm:pt>
    <dgm:pt modelId="{8C2CD4BD-DE29-BF42-8D68-7DD93050EA1E}" type="pres">
      <dgm:prSet presAssocID="{3318EE78-F09C-A649-8385-5E9AC198D31E}" presName="rect2"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0839C259-59C0-2641-ADC9-212CB5A7847B}" type="pres">
      <dgm:prSet presAssocID="{BE7CF35B-4D4C-E64C-965A-CDB4B807F301}" presName="sibTrans" presStyleCnt="0"/>
      <dgm:spPr/>
    </dgm:pt>
    <dgm:pt modelId="{9DFAFBEC-D3E4-4348-9DA9-6079883878B7}" type="pres">
      <dgm:prSet presAssocID="{167E9402-6A2A-5A4F-AF72-4255E2ED73BB}" presName="composite" presStyleCnt="0"/>
      <dgm:spPr/>
    </dgm:pt>
    <dgm:pt modelId="{8E10EF10-A129-DB47-AFAF-B69DC7382C4A}" type="pres">
      <dgm:prSet presAssocID="{167E9402-6A2A-5A4F-AF72-4255E2ED73BB}" presName="rect1" presStyleLbl="trAlignAcc1" presStyleIdx="2" presStyleCnt="4">
        <dgm:presLayoutVars>
          <dgm:bulletEnabled val="1"/>
        </dgm:presLayoutVars>
      </dgm:prSet>
      <dgm:spPr/>
      <dgm:t>
        <a:bodyPr/>
        <a:lstStyle/>
        <a:p>
          <a:endParaRPr lang="fr-FR"/>
        </a:p>
      </dgm:t>
    </dgm:pt>
    <dgm:pt modelId="{4EC8B94E-E9E0-E64F-BD08-3E98D30A0C9C}" type="pres">
      <dgm:prSet presAssocID="{167E9402-6A2A-5A4F-AF72-4255E2ED73BB}" presName="rect2"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CB98D6E2-E9DE-8E48-963B-14FA8F920B8E}" type="pres">
      <dgm:prSet presAssocID="{9BC67E29-F3B7-E04C-971D-EB1186CEFB68}" presName="sibTrans" presStyleCnt="0"/>
      <dgm:spPr/>
    </dgm:pt>
    <dgm:pt modelId="{910CE18B-1994-CF4C-8E04-070559E4C96E}" type="pres">
      <dgm:prSet presAssocID="{D871EDC1-0C1B-E04A-B9FC-FCF68B528F3D}" presName="composite" presStyleCnt="0"/>
      <dgm:spPr/>
    </dgm:pt>
    <dgm:pt modelId="{098A58B0-8015-054D-B53E-F15094AFE081}" type="pres">
      <dgm:prSet presAssocID="{D871EDC1-0C1B-E04A-B9FC-FCF68B528F3D}" presName="rect1" presStyleLbl="trAlignAcc1" presStyleIdx="3" presStyleCnt="4">
        <dgm:presLayoutVars>
          <dgm:bulletEnabled val="1"/>
        </dgm:presLayoutVars>
      </dgm:prSet>
      <dgm:spPr/>
      <dgm:t>
        <a:bodyPr/>
        <a:lstStyle/>
        <a:p>
          <a:endParaRPr lang="fr-FR"/>
        </a:p>
      </dgm:t>
    </dgm:pt>
    <dgm:pt modelId="{3CD9A037-DA44-2F47-AAA8-F2B45BEA8B47}" type="pres">
      <dgm:prSet presAssocID="{D871EDC1-0C1B-E04A-B9FC-FCF68B528F3D}" presName="rect2"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70000" r="-70000"/>
          </a:stretch>
        </a:blipFill>
      </dgm:spPr>
    </dgm:pt>
  </dgm:ptLst>
  <dgm:cxnLst>
    <dgm:cxn modelId="{41BB5145-14CA-6F4F-B2E0-9E19DA09460D}" srcId="{AEF2C3C1-1277-AC4D-8615-C724B3737936}" destId="{6E4C35E2-AB81-454A-A6D5-048759D21601}" srcOrd="0" destOrd="0" parTransId="{8D6E4568-10A5-524E-B813-C212EDD05A8A}" sibTransId="{DA93A785-2836-E048-9C3D-EA6D1395256A}"/>
    <dgm:cxn modelId="{D69D139A-2247-7F48-A2B0-FADF43090AF5}" type="presOf" srcId="{3318EE78-F09C-A649-8385-5E9AC198D31E}" destId="{5036039A-2527-3240-A44E-3C68D310930C}" srcOrd="0" destOrd="0" presId="urn:microsoft.com/office/officeart/2008/layout/PictureStrips"/>
    <dgm:cxn modelId="{01DC5EA0-C0D8-8D4F-B116-6827DAE20CFF}" type="presOf" srcId="{6E4C35E2-AB81-454A-A6D5-048759D21601}" destId="{E6BA192D-0DBF-2147-A5BD-35675B0EC5CC}" srcOrd="0" destOrd="0" presId="urn:microsoft.com/office/officeart/2008/layout/PictureStrips"/>
    <dgm:cxn modelId="{DED2CAFE-79AB-FC43-A09C-23B3051E846B}" type="presOf" srcId="{AEF2C3C1-1277-AC4D-8615-C724B3737936}" destId="{55EAA540-D9D0-2941-A6D0-15CEE627A9FC}" srcOrd="0" destOrd="0" presId="urn:microsoft.com/office/officeart/2008/layout/PictureStrips"/>
    <dgm:cxn modelId="{0477C4EE-ABEA-0D4A-86A8-00F537867A34}" srcId="{AEF2C3C1-1277-AC4D-8615-C724B3737936}" destId="{D871EDC1-0C1B-E04A-B9FC-FCF68B528F3D}" srcOrd="3" destOrd="0" parTransId="{DB197940-C95F-0340-8D30-89701B11C236}" sibTransId="{0A8496F4-C40B-FF43-97B3-F136565A79D0}"/>
    <dgm:cxn modelId="{BE602CBA-05C9-5049-9063-4C7E5DDF441C}" type="presOf" srcId="{D871EDC1-0C1B-E04A-B9FC-FCF68B528F3D}" destId="{098A58B0-8015-054D-B53E-F15094AFE081}" srcOrd="0" destOrd="0" presId="urn:microsoft.com/office/officeart/2008/layout/PictureStrips"/>
    <dgm:cxn modelId="{CD98880B-9452-834B-BFB9-810764ED2AE4}" srcId="{AEF2C3C1-1277-AC4D-8615-C724B3737936}" destId="{167E9402-6A2A-5A4F-AF72-4255E2ED73BB}" srcOrd="2" destOrd="0" parTransId="{55DB9F39-EA85-D449-A13F-D6375F798B7D}" sibTransId="{9BC67E29-F3B7-E04C-971D-EB1186CEFB68}"/>
    <dgm:cxn modelId="{B9554676-DB00-8049-BD99-1E4C735A4F57}" srcId="{AEF2C3C1-1277-AC4D-8615-C724B3737936}" destId="{3318EE78-F09C-A649-8385-5E9AC198D31E}" srcOrd="1" destOrd="0" parTransId="{E7EA9048-D6FB-4942-B217-32061D225306}" sibTransId="{BE7CF35B-4D4C-E64C-965A-CDB4B807F301}"/>
    <dgm:cxn modelId="{21D45EA2-7040-884F-98FC-9ACA864B6D98}" type="presOf" srcId="{167E9402-6A2A-5A4F-AF72-4255E2ED73BB}" destId="{8E10EF10-A129-DB47-AFAF-B69DC7382C4A}" srcOrd="0" destOrd="0" presId="urn:microsoft.com/office/officeart/2008/layout/PictureStrips"/>
    <dgm:cxn modelId="{3706FF15-4DB5-5640-A30F-29B517561B48}" type="presParOf" srcId="{55EAA540-D9D0-2941-A6D0-15CEE627A9FC}" destId="{4BEEFB1E-0CDB-1340-9F8F-13263CA5D9E7}" srcOrd="0" destOrd="0" presId="urn:microsoft.com/office/officeart/2008/layout/PictureStrips"/>
    <dgm:cxn modelId="{9008DD57-7A87-554F-A438-01FBEAF354FD}" type="presParOf" srcId="{4BEEFB1E-0CDB-1340-9F8F-13263CA5D9E7}" destId="{E6BA192D-0DBF-2147-A5BD-35675B0EC5CC}" srcOrd="0" destOrd="0" presId="urn:microsoft.com/office/officeart/2008/layout/PictureStrips"/>
    <dgm:cxn modelId="{64776E60-A110-C34B-AE37-227DBC15768E}" type="presParOf" srcId="{4BEEFB1E-0CDB-1340-9F8F-13263CA5D9E7}" destId="{90D3EC46-4F2C-F14C-8847-E060C50DCEDF}" srcOrd="1" destOrd="0" presId="urn:microsoft.com/office/officeart/2008/layout/PictureStrips"/>
    <dgm:cxn modelId="{5B93E73C-7052-384A-993A-0D92232077FE}" type="presParOf" srcId="{55EAA540-D9D0-2941-A6D0-15CEE627A9FC}" destId="{1A05C36F-F9B7-3343-A874-BD4876001404}" srcOrd="1" destOrd="0" presId="urn:microsoft.com/office/officeart/2008/layout/PictureStrips"/>
    <dgm:cxn modelId="{E1F3F282-76FC-9746-8D18-FFD57EE4AE2B}" type="presParOf" srcId="{55EAA540-D9D0-2941-A6D0-15CEE627A9FC}" destId="{D8060BC2-24C5-A145-AFA9-784B782BE4DB}" srcOrd="2" destOrd="0" presId="urn:microsoft.com/office/officeart/2008/layout/PictureStrips"/>
    <dgm:cxn modelId="{F2A210AB-E04F-584B-9DFD-D325B231B8EC}" type="presParOf" srcId="{D8060BC2-24C5-A145-AFA9-784B782BE4DB}" destId="{5036039A-2527-3240-A44E-3C68D310930C}" srcOrd="0" destOrd="0" presId="urn:microsoft.com/office/officeart/2008/layout/PictureStrips"/>
    <dgm:cxn modelId="{9FA5F0AC-B953-D447-BC6E-5073CA93DD03}" type="presParOf" srcId="{D8060BC2-24C5-A145-AFA9-784B782BE4DB}" destId="{8C2CD4BD-DE29-BF42-8D68-7DD93050EA1E}" srcOrd="1" destOrd="0" presId="urn:microsoft.com/office/officeart/2008/layout/PictureStrips"/>
    <dgm:cxn modelId="{C5AA8829-6678-7944-A0CD-41388FBFF6A6}" type="presParOf" srcId="{55EAA540-D9D0-2941-A6D0-15CEE627A9FC}" destId="{0839C259-59C0-2641-ADC9-212CB5A7847B}" srcOrd="3" destOrd="0" presId="urn:microsoft.com/office/officeart/2008/layout/PictureStrips"/>
    <dgm:cxn modelId="{0F5B629A-7B2B-0B4A-A316-96C7F8787D87}" type="presParOf" srcId="{55EAA540-D9D0-2941-A6D0-15CEE627A9FC}" destId="{9DFAFBEC-D3E4-4348-9DA9-6079883878B7}" srcOrd="4" destOrd="0" presId="urn:microsoft.com/office/officeart/2008/layout/PictureStrips"/>
    <dgm:cxn modelId="{EEA6D4CF-0A46-DA49-8C3E-9FC972D9066B}" type="presParOf" srcId="{9DFAFBEC-D3E4-4348-9DA9-6079883878B7}" destId="{8E10EF10-A129-DB47-AFAF-B69DC7382C4A}" srcOrd="0" destOrd="0" presId="urn:microsoft.com/office/officeart/2008/layout/PictureStrips"/>
    <dgm:cxn modelId="{70F1BF7E-2614-AD40-AB04-99402D8642C0}" type="presParOf" srcId="{9DFAFBEC-D3E4-4348-9DA9-6079883878B7}" destId="{4EC8B94E-E9E0-E64F-BD08-3E98D30A0C9C}" srcOrd="1" destOrd="0" presId="urn:microsoft.com/office/officeart/2008/layout/PictureStrips"/>
    <dgm:cxn modelId="{28B7788D-C712-2442-94FF-23E2456BA124}" type="presParOf" srcId="{55EAA540-D9D0-2941-A6D0-15CEE627A9FC}" destId="{CB98D6E2-E9DE-8E48-963B-14FA8F920B8E}" srcOrd="5" destOrd="0" presId="urn:microsoft.com/office/officeart/2008/layout/PictureStrips"/>
    <dgm:cxn modelId="{80DCA79C-46C6-4742-BD4F-735E58BDF018}" type="presParOf" srcId="{55EAA540-D9D0-2941-A6D0-15CEE627A9FC}" destId="{910CE18B-1994-CF4C-8E04-070559E4C96E}" srcOrd="6" destOrd="0" presId="urn:microsoft.com/office/officeart/2008/layout/PictureStrips"/>
    <dgm:cxn modelId="{B40447AA-577F-E54D-B505-948686878FE6}" type="presParOf" srcId="{910CE18B-1994-CF4C-8E04-070559E4C96E}" destId="{098A58B0-8015-054D-B53E-F15094AFE081}" srcOrd="0" destOrd="0" presId="urn:microsoft.com/office/officeart/2008/layout/PictureStrips"/>
    <dgm:cxn modelId="{FEF6FBA6-A0D5-6142-BD9C-AE412839829D}" type="presParOf" srcId="{910CE18B-1994-CF4C-8E04-070559E4C96E}" destId="{3CD9A037-DA44-2F47-AAA8-F2B45BEA8B47}"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F2C3C1-1277-AC4D-8615-C724B3737936}" type="doc">
      <dgm:prSet loTypeId="urn:microsoft.com/office/officeart/2008/layout/PictureStrips" loCatId="" qsTypeId="urn:microsoft.com/office/officeart/2005/8/quickstyle/simple4" qsCatId="simple" csTypeId="urn:microsoft.com/office/officeart/2005/8/colors/accent1_2" csCatId="accent1" phldr="1"/>
      <dgm:spPr/>
      <dgm:t>
        <a:bodyPr/>
        <a:lstStyle/>
        <a:p>
          <a:endParaRPr lang="fr-FR"/>
        </a:p>
      </dgm:t>
    </dgm:pt>
    <dgm:pt modelId="{62C18B2E-B773-E548-9ACF-2DF02AAB7377}">
      <dgm:prSet/>
      <dgm:spPr/>
      <dgm:t>
        <a:bodyPr/>
        <a:lstStyle/>
        <a:p>
          <a:r>
            <a:rPr lang="fr-FR" dirty="0" smtClean="0"/>
            <a:t>Article 41: Droit à une bonne administration</a:t>
          </a:r>
          <a:endParaRPr lang="fr-FR" dirty="0"/>
        </a:p>
      </dgm:t>
    </dgm:pt>
    <dgm:pt modelId="{81F3109B-D765-1647-810B-3704DB88C12F}" type="parTrans" cxnId="{AB61213F-6D42-6B42-802F-17BBB3552257}">
      <dgm:prSet/>
      <dgm:spPr/>
      <dgm:t>
        <a:bodyPr/>
        <a:lstStyle/>
        <a:p>
          <a:endParaRPr lang="fr-FR"/>
        </a:p>
      </dgm:t>
    </dgm:pt>
    <dgm:pt modelId="{28DF0026-AE66-FF45-9A24-CAFFA9EBE6A6}" type="sibTrans" cxnId="{AB61213F-6D42-6B42-802F-17BBB3552257}">
      <dgm:prSet/>
      <dgm:spPr/>
      <dgm:t>
        <a:bodyPr/>
        <a:lstStyle/>
        <a:p>
          <a:endParaRPr lang="fr-FR"/>
        </a:p>
      </dgm:t>
    </dgm:pt>
    <dgm:pt modelId="{E4CF6DED-9385-CE4F-8F23-574156337920}">
      <dgm:prSet/>
      <dgm:spPr/>
      <dgm:t>
        <a:bodyPr/>
        <a:lstStyle/>
        <a:p>
          <a:r>
            <a:rPr lang="fr-FR" dirty="0" smtClean="0"/>
            <a:t>Article 45: Tout citoyen de l'Union a le droit de circuler et de séjourner librement sur le territoire des États membres. La liberté de circulation et de séjour peut être accordée, conformément aux traités, aux ressortissants de pays tiers résidant légalement sur le territoire d'un État membre.</a:t>
          </a:r>
          <a:endParaRPr lang="fr-FR" dirty="0"/>
        </a:p>
      </dgm:t>
    </dgm:pt>
    <dgm:pt modelId="{79B65E13-B797-074B-87AF-CE2BF29DA569}" type="parTrans" cxnId="{855D7ABA-3C3A-9144-BC80-60E77F991FE0}">
      <dgm:prSet/>
      <dgm:spPr/>
      <dgm:t>
        <a:bodyPr/>
        <a:lstStyle/>
        <a:p>
          <a:endParaRPr lang="fr-FR"/>
        </a:p>
      </dgm:t>
    </dgm:pt>
    <dgm:pt modelId="{A6DE7C05-9BE5-4740-9D30-AF6009AEB67B}" type="sibTrans" cxnId="{855D7ABA-3C3A-9144-BC80-60E77F991FE0}">
      <dgm:prSet/>
      <dgm:spPr/>
      <dgm:t>
        <a:bodyPr/>
        <a:lstStyle/>
        <a:p>
          <a:endParaRPr lang="fr-FR"/>
        </a:p>
      </dgm:t>
    </dgm:pt>
    <dgm:pt modelId="{5A8E4758-CC36-0640-A840-4CCB34C509C7}">
      <dgm:prSet/>
      <dgm:spPr/>
      <dgm:t>
        <a:bodyPr/>
        <a:lstStyle/>
        <a:p>
          <a:r>
            <a:rPr lang="fr-FR" dirty="0" smtClean="0"/>
            <a:t>Article 48: Tout accusé est présumé innocent jusqu'à ce que sa culpabilité ait été légalement établie. Le respect des droits de la défense est garanti à tout accusé</a:t>
          </a:r>
          <a:endParaRPr lang="fr-FR" dirty="0"/>
        </a:p>
      </dgm:t>
    </dgm:pt>
    <dgm:pt modelId="{1E6BF4A0-73AF-AD4D-800D-02F665C29765}" type="parTrans" cxnId="{7481BE52-5D8F-EF46-91CC-76E0C45D3A11}">
      <dgm:prSet/>
      <dgm:spPr/>
      <dgm:t>
        <a:bodyPr/>
        <a:lstStyle/>
        <a:p>
          <a:endParaRPr lang="fr-FR"/>
        </a:p>
      </dgm:t>
    </dgm:pt>
    <dgm:pt modelId="{A687E500-7890-3C4F-B3B3-D49910488B92}" type="sibTrans" cxnId="{7481BE52-5D8F-EF46-91CC-76E0C45D3A11}">
      <dgm:prSet/>
      <dgm:spPr/>
      <dgm:t>
        <a:bodyPr/>
        <a:lstStyle/>
        <a:p>
          <a:endParaRPr lang="fr-FR"/>
        </a:p>
      </dgm:t>
    </dgm:pt>
    <dgm:pt modelId="{55EAA540-D9D0-2941-A6D0-15CEE627A9FC}" type="pres">
      <dgm:prSet presAssocID="{AEF2C3C1-1277-AC4D-8615-C724B3737936}" presName="Name0" presStyleCnt="0">
        <dgm:presLayoutVars>
          <dgm:dir/>
          <dgm:resizeHandles val="exact"/>
        </dgm:presLayoutVars>
      </dgm:prSet>
      <dgm:spPr/>
      <dgm:t>
        <a:bodyPr/>
        <a:lstStyle/>
        <a:p>
          <a:endParaRPr lang="fr-FR"/>
        </a:p>
      </dgm:t>
    </dgm:pt>
    <dgm:pt modelId="{CA2796E9-543B-AB48-99DD-85124DBEF728}" type="pres">
      <dgm:prSet presAssocID="{62C18B2E-B773-E548-9ACF-2DF02AAB7377}" presName="composite" presStyleCnt="0"/>
      <dgm:spPr/>
    </dgm:pt>
    <dgm:pt modelId="{D6FA1827-061F-5946-AD18-B6F08D74497A}" type="pres">
      <dgm:prSet presAssocID="{62C18B2E-B773-E548-9ACF-2DF02AAB7377}" presName="rect1" presStyleLbl="trAlignAcc1" presStyleIdx="0" presStyleCnt="3">
        <dgm:presLayoutVars>
          <dgm:bulletEnabled val="1"/>
        </dgm:presLayoutVars>
      </dgm:prSet>
      <dgm:spPr/>
      <dgm:t>
        <a:bodyPr/>
        <a:lstStyle/>
        <a:p>
          <a:endParaRPr lang="fr-FR"/>
        </a:p>
      </dgm:t>
    </dgm:pt>
    <dgm:pt modelId="{E99FE84E-A763-7340-8EFC-D0E0AECF6580}" type="pres">
      <dgm:prSet presAssocID="{62C18B2E-B773-E548-9ACF-2DF02AAB7377}"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664CAE16-7DA1-DB47-A946-CFB9BB740F31}" type="pres">
      <dgm:prSet presAssocID="{28DF0026-AE66-FF45-9A24-CAFFA9EBE6A6}" presName="sibTrans" presStyleCnt="0"/>
      <dgm:spPr/>
    </dgm:pt>
    <dgm:pt modelId="{0F5272C8-5F9E-154F-A437-E085B8839AF2}" type="pres">
      <dgm:prSet presAssocID="{5A8E4758-CC36-0640-A840-4CCB34C509C7}" presName="composite" presStyleCnt="0"/>
      <dgm:spPr/>
    </dgm:pt>
    <dgm:pt modelId="{A8222A1C-B96D-3849-9A3F-8D2B19249CBA}" type="pres">
      <dgm:prSet presAssocID="{5A8E4758-CC36-0640-A840-4CCB34C509C7}" presName="rect1" presStyleLbl="trAlignAcc1" presStyleIdx="1" presStyleCnt="3">
        <dgm:presLayoutVars>
          <dgm:bulletEnabled val="1"/>
        </dgm:presLayoutVars>
      </dgm:prSet>
      <dgm:spPr/>
      <dgm:t>
        <a:bodyPr/>
        <a:lstStyle/>
        <a:p>
          <a:endParaRPr lang="fr-FR"/>
        </a:p>
      </dgm:t>
    </dgm:pt>
    <dgm:pt modelId="{EE80897A-846C-8947-BE4E-351B3CA2F193}" type="pres">
      <dgm:prSet presAssocID="{5A8E4758-CC36-0640-A840-4CCB34C509C7}" presName="rect2"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1E1D6663-187D-6C42-A320-D3F79575051C}" type="pres">
      <dgm:prSet presAssocID="{A687E500-7890-3C4F-B3B3-D49910488B92}" presName="sibTrans" presStyleCnt="0"/>
      <dgm:spPr/>
    </dgm:pt>
    <dgm:pt modelId="{5FB8E502-BADC-C148-8CDF-5640967F529D}" type="pres">
      <dgm:prSet presAssocID="{E4CF6DED-9385-CE4F-8F23-574156337920}" presName="composite" presStyleCnt="0"/>
      <dgm:spPr/>
    </dgm:pt>
    <dgm:pt modelId="{761F03D2-BB31-6747-89BB-1064D0B683DF}" type="pres">
      <dgm:prSet presAssocID="{E4CF6DED-9385-CE4F-8F23-574156337920}" presName="rect1" presStyleLbl="trAlignAcc1" presStyleIdx="2" presStyleCnt="3">
        <dgm:presLayoutVars>
          <dgm:bulletEnabled val="1"/>
        </dgm:presLayoutVars>
      </dgm:prSet>
      <dgm:spPr/>
      <dgm:t>
        <a:bodyPr/>
        <a:lstStyle/>
        <a:p>
          <a:endParaRPr lang="fr-FR"/>
        </a:p>
      </dgm:t>
    </dgm:pt>
    <dgm:pt modelId="{8789B120-54F1-1B4A-A104-163D16BDD4F2}" type="pres">
      <dgm:prSet presAssocID="{E4CF6DED-9385-CE4F-8F23-574156337920}" presName="rect2"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Lst>
  <dgm:cxnLst>
    <dgm:cxn modelId="{AB61213F-6D42-6B42-802F-17BBB3552257}" srcId="{AEF2C3C1-1277-AC4D-8615-C724B3737936}" destId="{62C18B2E-B773-E548-9ACF-2DF02AAB7377}" srcOrd="0" destOrd="0" parTransId="{81F3109B-D765-1647-810B-3704DB88C12F}" sibTransId="{28DF0026-AE66-FF45-9A24-CAFFA9EBE6A6}"/>
    <dgm:cxn modelId="{7481BE52-5D8F-EF46-91CC-76E0C45D3A11}" srcId="{AEF2C3C1-1277-AC4D-8615-C724B3737936}" destId="{5A8E4758-CC36-0640-A840-4CCB34C509C7}" srcOrd="1" destOrd="0" parTransId="{1E6BF4A0-73AF-AD4D-800D-02F665C29765}" sibTransId="{A687E500-7890-3C4F-B3B3-D49910488B92}"/>
    <dgm:cxn modelId="{855D7ABA-3C3A-9144-BC80-60E77F991FE0}" srcId="{AEF2C3C1-1277-AC4D-8615-C724B3737936}" destId="{E4CF6DED-9385-CE4F-8F23-574156337920}" srcOrd="2" destOrd="0" parTransId="{79B65E13-B797-074B-87AF-CE2BF29DA569}" sibTransId="{A6DE7C05-9BE5-4740-9D30-AF6009AEB67B}"/>
    <dgm:cxn modelId="{8C21BEB1-774C-7C47-AE1B-7F0AAAF618BD}" type="presOf" srcId="{62C18B2E-B773-E548-9ACF-2DF02AAB7377}" destId="{D6FA1827-061F-5946-AD18-B6F08D74497A}" srcOrd="0" destOrd="0" presId="urn:microsoft.com/office/officeart/2008/layout/PictureStrips"/>
    <dgm:cxn modelId="{00938859-D109-EF4E-958D-DF95EDBCD8A8}" type="presOf" srcId="{5A8E4758-CC36-0640-A840-4CCB34C509C7}" destId="{A8222A1C-B96D-3849-9A3F-8D2B19249CBA}" srcOrd="0" destOrd="0" presId="urn:microsoft.com/office/officeart/2008/layout/PictureStrips"/>
    <dgm:cxn modelId="{CDEEC844-B9B0-9349-B85A-79B650BEE6BC}" type="presOf" srcId="{AEF2C3C1-1277-AC4D-8615-C724B3737936}" destId="{55EAA540-D9D0-2941-A6D0-15CEE627A9FC}" srcOrd="0" destOrd="0" presId="urn:microsoft.com/office/officeart/2008/layout/PictureStrips"/>
    <dgm:cxn modelId="{11615E09-291C-384E-8F2B-D376EFAD8F9D}" type="presOf" srcId="{E4CF6DED-9385-CE4F-8F23-574156337920}" destId="{761F03D2-BB31-6747-89BB-1064D0B683DF}" srcOrd="0" destOrd="0" presId="urn:microsoft.com/office/officeart/2008/layout/PictureStrips"/>
    <dgm:cxn modelId="{B138E0B5-69FE-7F48-995B-F09B5C544937}" type="presParOf" srcId="{55EAA540-D9D0-2941-A6D0-15CEE627A9FC}" destId="{CA2796E9-543B-AB48-99DD-85124DBEF728}" srcOrd="0" destOrd="0" presId="urn:microsoft.com/office/officeart/2008/layout/PictureStrips"/>
    <dgm:cxn modelId="{34C2936A-1E4D-FC49-BC28-614C1904CC58}" type="presParOf" srcId="{CA2796E9-543B-AB48-99DD-85124DBEF728}" destId="{D6FA1827-061F-5946-AD18-B6F08D74497A}" srcOrd="0" destOrd="0" presId="urn:microsoft.com/office/officeart/2008/layout/PictureStrips"/>
    <dgm:cxn modelId="{1E92479D-D106-D14D-8A25-38E27BFC579A}" type="presParOf" srcId="{CA2796E9-543B-AB48-99DD-85124DBEF728}" destId="{E99FE84E-A763-7340-8EFC-D0E0AECF6580}" srcOrd="1" destOrd="0" presId="urn:microsoft.com/office/officeart/2008/layout/PictureStrips"/>
    <dgm:cxn modelId="{88921C14-95F7-1549-9296-F3D5D28AA030}" type="presParOf" srcId="{55EAA540-D9D0-2941-A6D0-15CEE627A9FC}" destId="{664CAE16-7DA1-DB47-A946-CFB9BB740F31}" srcOrd="1" destOrd="0" presId="urn:microsoft.com/office/officeart/2008/layout/PictureStrips"/>
    <dgm:cxn modelId="{6C387879-2C7A-5D4C-B44B-9C298A563911}" type="presParOf" srcId="{55EAA540-D9D0-2941-A6D0-15CEE627A9FC}" destId="{0F5272C8-5F9E-154F-A437-E085B8839AF2}" srcOrd="2" destOrd="0" presId="urn:microsoft.com/office/officeart/2008/layout/PictureStrips"/>
    <dgm:cxn modelId="{1CF30361-CD9B-1347-9421-7FC612754FD7}" type="presParOf" srcId="{0F5272C8-5F9E-154F-A437-E085B8839AF2}" destId="{A8222A1C-B96D-3849-9A3F-8D2B19249CBA}" srcOrd="0" destOrd="0" presId="urn:microsoft.com/office/officeart/2008/layout/PictureStrips"/>
    <dgm:cxn modelId="{9F119F21-8D28-AD41-87F5-B575616E4D30}" type="presParOf" srcId="{0F5272C8-5F9E-154F-A437-E085B8839AF2}" destId="{EE80897A-846C-8947-BE4E-351B3CA2F193}" srcOrd="1" destOrd="0" presId="urn:microsoft.com/office/officeart/2008/layout/PictureStrips"/>
    <dgm:cxn modelId="{FB486A90-BEA3-C149-A756-1E29CDB1F7FB}" type="presParOf" srcId="{55EAA540-D9D0-2941-A6D0-15CEE627A9FC}" destId="{1E1D6663-187D-6C42-A320-D3F79575051C}" srcOrd="3" destOrd="0" presId="urn:microsoft.com/office/officeart/2008/layout/PictureStrips"/>
    <dgm:cxn modelId="{AD1BA59F-EA33-8D40-9F95-A0E069A656C6}" type="presParOf" srcId="{55EAA540-D9D0-2941-A6D0-15CEE627A9FC}" destId="{5FB8E502-BADC-C148-8CDF-5640967F529D}" srcOrd="4" destOrd="0" presId="urn:microsoft.com/office/officeart/2008/layout/PictureStrips"/>
    <dgm:cxn modelId="{A203C30C-6D4A-D54D-BEDC-F9F6EF9C346F}" type="presParOf" srcId="{5FB8E502-BADC-C148-8CDF-5640967F529D}" destId="{761F03D2-BB31-6747-89BB-1064D0B683DF}" srcOrd="0" destOrd="0" presId="urn:microsoft.com/office/officeart/2008/layout/PictureStrips"/>
    <dgm:cxn modelId="{819C10E9-BE25-5640-99CE-4D70312E10CE}" type="presParOf" srcId="{5FB8E502-BADC-C148-8CDF-5640967F529D}" destId="{8789B120-54F1-1B4A-A104-163D16BDD4F2}"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FB454-02EA-CA44-A224-25C8BB2444E4}">
      <dsp:nvSpPr>
        <dsp:cNvPr id="0" name=""/>
        <dsp:cNvSpPr/>
      </dsp:nvSpPr>
      <dsp:spPr>
        <a:xfrm rot="5400000">
          <a:off x="-145164" y="557038"/>
          <a:ext cx="864325"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65E02DC-02EE-0541-9841-9842A957552F}">
      <dsp:nvSpPr>
        <dsp:cNvPr id="0" name=""/>
        <dsp:cNvSpPr/>
      </dsp:nvSpPr>
      <dsp:spPr>
        <a:xfrm>
          <a:off x="52205" y="3267"/>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b="1" kern="1200" dirty="0" smtClean="0">
              <a:latin typeface="+mn-lt"/>
            </a:rPr>
            <a:t>Unie dans la diversité</a:t>
          </a:r>
          <a:endParaRPr lang="fr-FR" sz="1050" b="1" kern="1200" dirty="0">
            <a:latin typeface="+mn-lt"/>
          </a:endParaRPr>
        </a:p>
      </dsp:txBody>
      <dsp:txXfrm>
        <a:off x="72589" y="23651"/>
        <a:ext cx="1119154" cy="655185"/>
      </dsp:txXfrm>
    </dsp:sp>
    <dsp:sp modelId="{79EE0BC5-93B8-D04B-BD16-827D92C427CE}">
      <dsp:nvSpPr>
        <dsp:cNvPr id="0" name=""/>
        <dsp:cNvSpPr/>
      </dsp:nvSpPr>
      <dsp:spPr>
        <a:xfrm rot="5400000">
          <a:off x="-145164" y="1426980"/>
          <a:ext cx="864325"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155A24-D1F0-0247-ACB0-3EC51D31AECC}">
      <dsp:nvSpPr>
        <dsp:cNvPr id="0" name=""/>
        <dsp:cNvSpPr/>
      </dsp:nvSpPr>
      <dsp:spPr>
        <a:xfrm>
          <a:off x="52205" y="873208"/>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err="1" smtClean="0">
              <a:latin typeface="+mn-lt"/>
            </a:rPr>
            <a:t>Обединен</a:t>
          </a:r>
          <a:r>
            <a:rPr lang="fr-FR" sz="1050" kern="1200" dirty="0" smtClean="0">
              <a:latin typeface="+mn-lt"/>
            </a:rPr>
            <a:t> </a:t>
          </a:r>
          <a:r>
            <a:rPr lang="fr-FR" sz="1050" kern="1200" dirty="0" err="1" smtClean="0">
              <a:latin typeface="+mn-lt"/>
            </a:rPr>
            <a:t>в</a:t>
          </a:r>
          <a:r>
            <a:rPr lang="fr-FR" sz="1050" kern="1200" dirty="0" smtClean="0">
              <a:latin typeface="+mn-lt"/>
            </a:rPr>
            <a:t> </a:t>
          </a:r>
          <a:r>
            <a:rPr lang="fr-FR" sz="1050" kern="1200" dirty="0" err="1" smtClean="0">
              <a:latin typeface="+mn-lt"/>
            </a:rPr>
            <a:t>многообазието</a:t>
          </a:r>
          <a:endParaRPr lang="fr-FR" sz="1050" kern="1200" dirty="0">
            <a:latin typeface="+mn-lt"/>
          </a:endParaRPr>
        </a:p>
      </dsp:txBody>
      <dsp:txXfrm>
        <a:off x="72589" y="893592"/>
        <a:ext cx="1119154" cy="655185"/>
      </dsp:txXfrm>
    </dsp:sp>
    <dsp:sp modelId="{94F50BD0-0CBD-6647-8B86-0BEF2762784C}">
      <dsp:nvSpPr>
        <dsp:cNvPr id="0" name=""/>
        <dsp:cNvSpPr/>
      </dsp:nvSpPr>
      <dsp:spPr>
        <a:xfrm rot="5400000">
          <a:off x="-145164" y="2296922"/>
          <a:ext cx="864325"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3E90D9-4E15-2349-8E30-36E175A4E8A9}">
      <dsp:nvSpPr>
        <dsp:cNvPr id="0" name=""/>
        <dsp:cNvSpPr/>
      </dsp:nvSpPr>
      <dsp:spPr>
        <a:xfrm>
          <a:off x="52205" y="1743150"/>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err="1" smtClean="0">
              <a:latin typeface="+mn-lt"/>
            </a:rPr>
            <a:t>Ujedinjeni</a:t>
          </a:r>
          <a:r>
            <a:rPr lang="fr-FR" sz="1050" kern="1200" dirty="0" smtClean="0">
              <a:latin typeface="+mn-lt"/>
            </a:rPr>
            <a:t> u </a:t>
          </a:r>
          <a:r>
            <a:rPr lang="fr-FR" sz="1050" kern="1200" dirty="0" err="1" smtClean="0">
              <a:latin typeface="+mn-lt"/>
            </a:rPr>
            <a:t>različitosti</a:t>
          </a:r>
          <a:endParaRPr lang="fr-FR" sz="1050" kern="1200" dirty="0">
            <a:latin typeface="+mn-lt"/>
          </a:endParaRPr>
        </a:p>
      </dsp:txBody>
      <dsp:txXfrm>
        <a:off x="72589" y="1763534"/>
        <a:ext cx="1119154" cy="655185"/>
      </dsp:txXfrm>
    </dsp:sp>
    <dsp:sp modelId="{F08C9D7C-DE62-D041-92C9-9F7FF6EA47AE}">
      <dsp:nvSpPr>
        <dsp:cNvPr id="0" name=""/>
        <dsp:cNvSpPr/>
      </dsp:nvSpPr>
      <dsp:spPr>
        <a:xfrm rot="5400000">
          <a:off x="-145164" y="3166863"/>
          <a:ext cx="864325"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9F8BA2-66D2-C541-B87A-CCD62942DB36}">
      <dsp:nvSpPr>
        <dsp:cNvPr id="0" name=""/>
        <dsp:cNvSpPr/>
      </dsp:nvSpPr>
      <dsp:spPr>
        <a:xfrm>
          <a:off x="52205" y="2613092"/>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err="1" smtClean="0">
              <a:latin typeface="+mn-lt"/>
            </a:rPr>
            <a:t>Jednotná</a:t>
          </a:r>
          <a:r>
            <a:rPr lang="fr-FR" sz="1050" kern="1200" dirty="0" smtClean="0">
              <a:latin typeface="+mn-lt"/>
            </a:rPr>
            <a:t> v </a:t>
          </a:r>
          <a:r>
            <a:rPr lang="fr-FR" sz="1050" kern="1200" dirty="0" err="1" smtClean="0">
              <a:latin typeface="+mn-lt"/>
            </a:rPr>
            <a:t>rozmanitosti</a:t>
          </a:r>
          <a:endParaRPr lang="fr-FR" sz="1050" kern="1200" dirty="0">
            <a:latin typeface="+mn-lt"/>
          </a:endParaRPr>
        </a:p>
      </dsp:txBody>
      <dsp:txXfrm>
        <a:off x="72589" y="2633476"/>
        <a:ext cx="1119154" cy="655185"/>
      </dsp:txXfrm>
    </dsp:sp>
    <dsp:sp modelId="{86C2C525-E7B3-E34C-97C0-5DCC04E136E6}">
      <dsp:nvSpPr>
        <dsp:cNvPr id="0" name=""/>
        <dsp:cNvSpPr/>
      </dsp:nvSpPr>
      <dsp:spPr>
        <a:xfrm>
          <a:off x="289806" y="3601834"/>
          <a:ext cx="1537080"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240EA8-3936-ED4A-9C1C-BFBD92AAFAAA}">
      <dsp:nvSpPr>
        <dsp:cNvPr id="0" name=""/>
        <dsp:cNvSpPr/>
      </dsp:nvSpPr>
      <dsp:spPr>
        <a:xfrm>
          <a:off x="52205" y="3483034"/>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err="1" smtClean="0">
              <a:latin typeface="+mn-lt"/>
            </a:rPr>
            <a:t>Forenet</a:t>
          </a:r>
          <a:r>
            <a:rPr lang="fr-FR" sz="1050" kern="1200" dirty="0" smtClean="0">
              <a:latin typeface="+mn-lt"/>
            </a:rPr>
            <a:t> i </a:t>
          </a:r>
          <a:r>
            <a:rPr lang="fr-FR" sz="1050" kern="1200" dirty="0" err="1" smtClean="0">
              <a:latin typeface="+mn-lt"/>
            </a:rPr>
            <a:t>mangfoldighed</a:t>
          </a:r>
          <a:endParaRPr lang="fr-FR" sz="1050" kern="1200" dirty="0">
            <a:latin typeface="+mn-lt"/>
          </a:endParaRPr>
        </a:p>
      </dsp:txBody>
      <dsp:txXfrm>
        <a:off x="72589" y="3503418"/>
        <a:ext cx="1119154" cy="655185"/>
      </dsp:txXfrm>
    </dsp:sp>
    <dsp:sp modelId="{5B4F94D4-FD14-EB4B-9BE3-CA2EB897EFC3}">
      <dsp:nvSpPr>
        <dsp:cNvPr id="0" name=""/>
        <dsp:cNvSpPr/>
      </dsp:nvSpPr>
      <dsp:spPr>
        <a:xfrm rot="16200000">
          <a:off x="1397532" y="3166863"/>
          <a:ext cx="864325"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7628AD-C6E8-3244-9C1B-ABF8954E0CA9}">
      <dsp:nvSpPr>
        <dsp:cNvPr id="0" name=""/>
        <dsp:cNvSpPr/>
      </dsp:nvSpPr>
      <dsp:spPr>
        <a:xfrm>
          <a:off x="1594902" y="3483034"/>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smtClean="0">
              <a:latin typeface="+mn-lt"/>
            </a:rPr>
            <a:t>In </a:t>
          </a:r>
          <a:r>
            <a:rPr lang="fr-FR" sz="1050" kern="1200" dirty="0" err="1" smtClean="0">
              <a:latin typeface="+mn-lt"/>
            </a:rPr>
            <a:t>verscheidenheid</a:t>
          </a:r>
          <a:r>
            <a:rPr lang="fr-FR" sz="1050" kern="1200" dirty="0" smtClean="0">
              <a:latin typeface="+mn-lt"/>
            </a:rPr>
            <a:t> </a:t>
          </a:r>
          <a:r>
            <a:rPr lang="fr-FR" sz="1050" kern="1200" dirty="0" err="1" smtClean="0">
              <a:latin typeface="+mn-lt"/>
            </a:rPr>
            <a:t>verenigd</a:t>
          </a:r>
          <a:endParaRPr lang="fr-FR" sz="1050" kern="1200" dirty="0">
            <a:latin typeface="+mn-lt"/>
          </a:endParaRPr>
        </a:p>
      </dsp:txBody>
      <dsp:txXfrm>
        <a:off x="1615286" y="3503418"/>
        <a:ext cx="1119154" cy="655185"/>
      </dsp:txXfrm>
    </dsp:sp>
    <dsp:sp modelId="{EAC92E59-D894-4D46-BB33-0729D2937734}">
      <dsp:nvSpPr>
        <dsp:cNvPr id="0" name=""/>
        <dsp:cNvSpPr/>
      </dsp:nvSpPr>
      <dsp:spPr>
        <a:xfrm rot="16200000">
          <a:off x="1397532" y="2296922"/>
          <a:ext cx="864325"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5660AD-640C-364E-96F7-42FC13F23082}">
      <dsp:nvSpPr>
        <dsp:cNvPr id="0" name=""/>
        <dsp:cNvSpPr/>
      </dsp:nvSpPr>
      <dsp:spPr>
        <a:xfrm>
          <a:off x="1594902" y="2613092"/>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b="1" kern="1200" dirty="0" smtClean="0">
              <a:latin typeface="+mn-lt"/>
            </a:rPr>
            <a:t>United in </a:t>
          </a:r>
          <a:r>
            <a:rPr lang="fr-FR" sz="1050" b="1" kern="1200" dirty="0" err="1" smtClean="0">
              <a:latin typeface="+mn-lt"/>
            </a:rPr>
            <a:t>diversity</a:t>
          </a:r>
          <a:endParaRPr lang="fr-FR" sz="1050" b="1" kern="1200" dirty="0">
            <a:latin typeface="+mn-lt"/>
          </a:endParaRPr>
        </a:p>
      </dsp:txBody>
      <dsp:txXfrm>
        <a:off x="1615286" y="2633476"/>
        <a:ext cx="1119154" cy="655185"/>
      </dsp:txXfrm>
    </dsp:sp>
    <dsp:sp modelId="{73992097-AD67-9A4A-A153-373F0DD611B1}">
      <dsp:nvSpPr>
        <dsp:cNvPr id="0" name=""/>
        <dsp:cNvSpPr/>
      </dsp:nvSpPr>
      <dsp:spPr>
        <a:xfrm rot="16200000">
          <a:off x="1397532" y="1426980"/>
          <a:ext cx="864325"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2D880E-A973-2344-ABF4-36A605FC2813}">
      <dsp:nvSpPr>
        <dsp:cNvPr id="0" name=""/>
        <dsp:cNvSpPr/>
      </dsp:nvSpPr>
      <dsp:spPr>
        <a:xfrm>
          <a:off x="1594902" y="1743150"/>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err="1" smtClean="0">
              <a:latin typeface="+mn-lt"/>
            </a:rPr>
            <a:t>Ühinenud</a:t>
          </a:r>
          <a:r>
            <a:rPr lang="fr-FR" sz="1050" kern="1200" dirty="0" smtClean="0">
              <a:latin typeface="+mn-lt"/>
            </a:rPr>
            <a:t> </a:t>
          </a:r>
          <a:r>
            <a:rPr lang="fr-FR" sz="1050" kern="1200" dirty="0" err="1" smtClean="0">
              <a:latin typeface="+mn-lt"/>
            </a:rPr>
            <a:t>mitmekesisuses</a:t>
          </a:r>
          <a:endParaRPr lang="fr-FR" sz="1050" kern="1200" dirty="0">
            <a:latin typeface="+mn-lt"/>
          </a:endParaRPr>
        </a:p>
      </dsp:txBody>
      <dsp:txXfrm>
        <a:off x="1615286" y="1763534"/>
        <a:ext cx="1119154" cy="655185"/>
      </dsp:txXfrm>
    </dsp:sp>
    <dsp:sp modelId="{86AFC2BE-4BDD-024D-B2F0-A613C52893B6}">
      <dsp:nvSpPr>
        <dsp:cNvPr id="0" name=""/>
        <dsp:cNvSpPr/>
      </dsp:nvSpPr>
      <dsp:spPr>
        <a:xfrm rot="16200000">
          <a:off x="1397532" y="557038"/>
          <a:ext cx="864325"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7CF47F-FB7F-B545-B83C-C511E26FB7C3}">
      <dsp:nvSpPr>
        <dsp:cNvPr id="0" name=""/>
        <dsp:cNvSpPr/>
      </dsp:nvSpPr>
      <dsp:spPr>
        <a:xfrm>
          <a:off x="1594902" y="873208"/>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err="1" smtClean="0">
              <a:latin typeface="+mn-lt"/>
            </a:rPr>
            <a:t>Moninaisuudessaan</a:t>
          </a:r>
          <a:r>
            <a:rPr lang="fr-FR" sz="1050" kern="1200" dirty="0" smtClean="0">
              <a:latin typeface="+mn-lt"/>
            </a:rPr>
            <a:t> </a:t>
          </a:r>
          <a:r>
            <a:rPr lang="fr-FR" sz="1050" kern="1200" dirty="0" err="1" smtClean="0">
              <a:latin typeface="+mn-lt"/>
            </a:rPr>
            <a:t>yhtenäinen</a:t>
          </a:r>
          <a:endParaRPr lang="fr-FR" sz="1050" kern="1200" dirty="0">
            <a:latin typeface="+mn-lt"/>
          </a:endParaRPr>
        </a:p>
      </dsp:txBody>
      <dsp:txXfrm>
        <a:off x="1615286" y="893592"/>
        <a:ext cx="1119154" cy="655185"/>
      </dsp:txXfrm>
    </dsp:sp>
    <dsp:sp modelId="{0FB56B96-E47D-F140-9E00-14F0F1725493}">
      <dsp:nvSpPr>
        <dsp:cNvPr id="0" name=""/>
        <dsp:cNvSpPr/>
      </dsp:nvSpPr>
      <dsp:spPr>
        <a:xfrm>
          <a:off x="1832503" y="122067"/>
          <a:ext cx="1537080"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CE751C-6C25-3A4B-8F4E-314DCEA05607}">
      <dsp:nvSpPr>
        <dsp:cNvPr id="0" name=""/>
        <dsp:cNvSpPr/>
      </dsp:nvSpPr>
      <dsp:spPr>
        <a:xfrm>
          <a:off x="1594902" y="3267"/>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smtClean="0">
              <a:latin typeface="+mn-lt"/>
            </a:rPr>
            <a:t>In </a:t>
          </a:r>
          <a:r>
            <a:rPr lang="fr-FR" sz="1050" kern="1200" dirty="0" err="1" smtClean="0">
              <a:latin typeface="+mn-lt"/>
            </a:rPr>
            <a:t>Vielfalt</a:t>
          </a:r>
          <a:r>
            <a:rPr lang="fr-FR" sz="1050" kern="1200" dirty="0" smtClean="0">
              <a:latin typeface="+mn-lt"/>
            </a:rPr>
            <a:t> </a:t>
          </a:r>
          <a:r>
            <a:rPr lang="fr-FR" sz="1050" kern="1200" dirty="0" err="1" smtClean="0">
              <a:latin typeface="+mn-lt"/>
            </a:rPr>
            <a:t>geeint</a:t>
          </a:r>
          <a:endParaRPr lang="fr-FR" sz="1050" kern="1200" dirty="0">
            <a:latin typeface="+mn-lt"/>
          </a:endParaRPr>
        </a:p>
      </dsp:txBody>
      <dsp:txXfrm>
        <a:off x="1615286" y="23651"/>
        <a:ext cx="1119154" cy="655185"/>
      </dsp:txXfrm>
    </dsp:sp>
    <dsp:sp modelId="{48965301-EA41-964B-AD54-145DA270EA1F}">
      <dsp:nvSpPr>
        <dsp:cNvPr id="0" name=""/>
        <dsp:cNvSpPr/>
      </dsp:nvSpPr>
      <dsp:spPr>
        <a:xfrm rot="5400000">
          <a:off x="2940229" y="557038"/>
          <a:ext cx="864325"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104024-0081-0C43-8453-C77688A1624D}">
      <dsp:nvSpPr>
        <dsp:cNvPr id="0" name=""/>
        <dsp:cNvSpPr/>
      </dsp:nvSpPr>
      <dsp:spPr>
        <a:xfrm>
          <a:off x="3137599" y="3267"/>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err="1" smtClean="0">
              <a:latin typeface="+mn-lt"/>
            </a:rPr>
            <a:t>Ενωμένοι</a:t>
          </a:r>
          <a:r>
            <a:rPr lang="fr-FR" sz="1050" kern="1200" dirty="0" smtClean="0">
              <a:latin typeface="+mn-lt"/>
            </a:rPr>
            <a:t> </a:t>
          </a:r>
          <a:r>
            <a:rPr lang="fr-FR" sz="1050" kern="1200" dirty="0" err="1" smtClean="0">
              <a:latin typeface="+mn-lt"/>
            </a:rPr>
            <a:t>στην</a:t>
          </a:r>
          <a:r>
            <a:rPr lang="fr-FR" sz="1050" kern="1200" dirty="0" smtClean="0">
              <a:latin typeface="+mn-lt"/>
            </a:rPr>
            <a:t> π</a:t>
          </a:r>
          <a:r>
            <a:rPr lang="fr-FR" sz="1050" kern="1200" dirty="0" err="1" smtClean="0">
              <a:latin typeface="+mn-lt"/>
            </a:rPr>
            <a:t>ολυμορφί</a:t>
          </a:r>
          <a:r>
            <a:rPr lang="fr-FR" sz="1050" kern="1200" dirty="0" smtClean="0">
              <a:latin typeface="+mn-lt"/>
            </a:rPr>
            <a:t>α</a:t>
          </a:r>
          <a:endParaRPr lang="fr-FR" sz="1050" kern="1200" dirty="0">
            <a:latin typeface="+mn-lt"/>
          </a:endParaRPr>
        </a:p>
      </dsp:txBody>
      <dsp:txXfrm>
        <a:off x="3157983" y="23651"/>
        <a:ext cx="1119154" cy="655185"/>
      </dsp:txXfrm>
    </dsp:sp>
    <dsp:sp modelId="{61D5EEDF-6BC8-B746-8E76-07A7221EEE3D}">
      <dsp:nvSpPr>
        <dsp:cNvPr id="0" name=""/>
        <dsp:cNvSpPr/>
      </dsp:nvSpPr>
      <dsp:spPr>
        <a:xfrm rot="5400000">
          <a:off x="2940229" y="1426980"/>
          <a:ext cx="864325"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24B3DC-4057-6745-9FDC-9E8BB673005C}">
      <dsp:nvSpPr>
        <dsp:cNvPr id="0" name=""/>
        <dsp:cNvSpPr/>
      </dsp:nvSpPr>
      <dsp:spPr>
        <a:xfrm>
          <a:off x="3137599" y="873208"/>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err="1" smtClean="0">
              <a:latin typeface="+mn-lt"/>
            </a:rPr>
            <a:t>Egység</a:t>
          </a:r>
          <a:r>
            <a:rPr lang="fr-FR" sz="1050" kern="1200" dirty="0" smtClean="0">
              <a:latin typeface="+mn-lt"/>
            </a:rPr>
            <a:t> a </a:t>
          </a:r>
          <a:r>
            <a:rPr lang="fr-FR" sz="1050" kern="1200" dirty="0" err="1" smtClean="0">
              <a:latin typeface="+mn-lt"/>
            </a:rPr>
            <a:t>sokféleségben</a:t>
          </a:r>
          <a:endParaRPr lang="fr-FR" sz="1050" kern="1200" dirty="0">
            <a:latin typeface="+mn-lt"/>
          </a:endParaRPr>
        </a:p>
      </dsp:txBody>
      <dsp:txXfrm>
        <a:off x="3157983" y="893592"/>
        <a:ext cx="1119154" cy="655185"/>
      </dsp:txXfrm>
    </dsp:sp>
    <dsp:sp modelId="{2C19C49E-1391-A047-BD21-D802719F918A}">
      <dsp:nvSpPr>
        <dsp:cNvPr id="0" name=""/>
        <dsp:cNvSpPr/>
      </dsp:nvSpPr>
      <dsp:spPr>
        <a:xfrm rot="5400000">
          <a:off x="2940229" y="2296922"/>
          <a:ext cx="864325"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797246-FB14-114A-AA96-2BF6370B11E3}">
      <dsp:nvSpPr>
        <dsp:cNvPr id="0" name=""/>
        <dsp:cNvSpPr/>
      </dsp:nvSpPr>
      <dsp:spPr>
        <a:xfrm>
          <a:off x="3137599" y="1743150"/>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err="1" smtClean="0">
              <a:latin typeface="+mn-lt"/>
            </a:rPr>
            <a:t>Aontaithe</a:t>
          </a:r>
          <a:r>
            <a:rPr lang="fr-FR" sz="1050" kern="1200" dirty="0" smtClean="0">
              <a:latin typeface="+mn-lt"/>
            </a:rPr>
            <a:t> </a:t>
          </a:r>
          <a:r>
            <a:rPr lang="fr-FR" sz="1050" kern="1200" dirty="0" err="1" smtClean="0">
              <a:latin typeface="+mn-lt"/>
            </a:rPr>
            <a:t>san</a:t>
          </a:r>
          <a:r>
            <a:rPr lang="fr-FR" sz="1050" kern="1200" dirty="0" smtClean="0">
              <a:latin typeface="+mn-lt"/>
            </a:rPr>
            <a:t> </a:t>
          </a:r>
          <a:r>
            <a:rPr lang="fr-FR" sz="1050" kern="1200" dirty="0" err="1" smtClean="0">
              <a:latin typeface="+mn-lt"/>
            </a:rPr>
            <a:t>éagsúlacht</a:t>
          </a:r>
          <a:endParaRPr lang="fr-FR" sz="1050" kern="1200" dirty="0">
            <a:latin typeface="+mn-lt"/>
          </a:endParaRPr>
        </a:p>
      </dsp:txBody>
      <dsp:txXfrm>
        <a:off x="3157983" y="1763534"/>
        <a:ext cx="1119154" cy="655185"/>
      </dsp:txXfrm>
    </dsp:sp>
    <dsp:sp modelId="{117405D8-D5E9-494C-B1E7-8FFB659A0E2F}">
      <dsp:nvSpPr>
        <dsp:cNvPr id="0" name=""/>
        <dsp:cNvSpPr/>
      </dsp:nvSpPr>
      <dsp:spPr>
        <a:xfrm rot="5400000">
          <a:off x="2940229" y="3166863"/>
          <a:ext cx="864325"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0A42BB-D30B-A04A-99BE-28F883798116}">
      <dsp:nvSpPr>
        <dsp:cNvPr id="0" name=""/>
        <dsp:cNvSpPr/>
      </dsp:nvSpPr>
      <dsp:spPr>
        <a:xfrm>
          <a:off x="3137599" y="2613092"/>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smtClean="0">
              <a:latin typeface="+mn-lt"/>
            </a:rPr>
            <a:t>Unita </a:t>
          </a:r>
          <a:r>
            <a:rPr lang="fr-FR" sz="1050" kern="1200" dirty="0" err="1" smtClean="0">
              <a:latin typeface="+mn-lt"/>
            </a:rPr>
            <a:t>nella</a:t>
          </a:r>
          <a:r>
            <a:rPr lang="fr-FR" sz="1050" kern="1200" dirty="0" smtClean="0">
              <a:latin typeface="+mn-lt"/>
            </a:rPr>
            <a:t> </a:t>
          </a:r>
          <a:r>
            <a:rPr lang="fr-FR" sz="1050" kern="1200" dirty="0" err="1" smtClean="0">
              <a:latin typeface="+mn-lt"/>
            </a:rPr>
            <a:t>diversità</a:t>
          </a:r>
          <a:endParaRPr lang="fr-FR" sz="1050" kern="1200" dirty="0">
            <a:latin typeface="+mn-lt"/>
          </a:endParaRPr>
        </a:p>
      </dsp:txBody>
      <dsp:txXfrm>
        <a:off x="3157983" y="2633476"/>
        <a:ext cx="1119154" cy="655185"/>
      </dsp:txXfrm>
    </dsp:sp>
    <dsp:sp modelId="{F105D774-D777-2846-9444-9198F280A72F}">
      <dsp:nvSpPr>
        <dsp:cNvPr id="0" name=""/>
        <dsp:cNvSpPr/>
      </dsp:nvSpPr>
      <dsp:spPr>
        <a:xfrm>
          <a:off x="3375199" y="3601834"/>
          <a:ext cx="1537080"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28DDEB-907E-7C4B-B6D2-81C0BA64D907}">
      <dsp:nvSpPr>
        <dsp:cNvPr id="0" name=""/>
        <dsp:cNvSpPr/>
      </dsp:nvSpPr>
      <dsp:spPr>
        <a:xfrm>
          <a:off x="3137599" y="3483034"/>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err="1" smtClean="0">
              <a:latin typeface="+mn-lt"/>
            </a:rPr>
            <a:t>Vienota</a:t>
          </a:r>
          <a:r>
            <a:rPr lang="fr-FR" sz="1050" kern="1200" dirty="0" smtClean="0">
              <a:latin typeface="+mn-lt"/>
            </a:rPr>
            <a:t> </a:t>
          </a:r>
          <a:r>
            <a:rPr lang="fr-FR" sz="1050" kern="1200" dirty="0" err="1" smtClean="0">
              <a:latin typeface="+mn-lt"/>
            </a:rPr>
            <a:t>dažādībā</a:t>
          </a:r>
          <a:endParaRPr lang="fr-FR" sz="1050" kern="1200" dirty="0">
            <a:latin typeface="+mn-lt"/>
          </a:endParaRPr>
        </a:p>
      </dsp:txBody>
      <dsp:txXfrm>
        <a:off x="3157983" y="3503418"/>
        <a:ext cx="1119154" cy="655185"/>
      </dsp:txXfrm>
    </dsp:sp>
    <dsp:sp modelId="{4BEA3213-BB97-B745-BC75-6900F2350630}">
      <dsp:nvSpPr>
        <dsp:cNvPr id="0" name=""/>
        <dsp:cNvSpPr/>
      </dsp:nvSpPr>
      <dsp:spPr>
        <a:xfrm rot="16200000">
          <a:off x="4482925" y="3166863"/>
          <a:ext cx="864325"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CE8CB4-8F36-FA45-A9F0-4B076EF35CFA}">
      <dsp:nvSpPr>
        <dsp:cNvPr id="0" name=""/>
        <dsp:cNvSpPr/>
      </dsp:nvSpPr>
      <dsp:spPr>
        <a:xfrm>
          <a:off x="4680296" y="3483034"/>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err="1" smtClean="0">
              <a:latin typeface="+mn-lt"/>
            </a:rPr>
            <a:t>Suvienijusi</a:t>
          </a:r>
          <a:r>
            <a:rPr lang="fr-FR" sz="1050" kern="1200" dirty="0" smtClean="0">
              <a:latin typeface="+mn-lt"/>
            </a:rPr>
            <a:t> </a:t>
          </a:r>
          <a:r>
            <a:rPr lang="fr-FR" sz="1050" kern="1200" dirty="0" err="1" smtClean="0">
              <a:latin typeface="+mn-lt"/>
            </a:rPr>
            <a:t>įvairovę</a:t>
          </a:r>
          <a:endParaRPr lang="fr-FR" sz="1050" kern="1200" dirty="0">
            <a:latin typeface="+mn-lt"/>
          </a:endParaRPr>
        </a:p>
      </dsp:txBody>
      <dsp:txXfrm>
        <a:off x="4700680" y="3503418"/>
        <a:ext cx="1119154" cy="655185"/>
      </dsp:txXfrm>
    </dsp:sp>
    <dsp:sp modelId="{4C3B5C2D-D621-6F4E-94A1-9C45A0D1A986}">
      <dsp:nvSpPr>
        <dsp:cNvPr id="0" name=""/>
        <dsp:cNvSpPr/>
      </dsp:nvSpPr>
      <dsp:spPr>
        <a:xfrm rot="16200000">
          <a:off x="4482925" y="2296922"/>
          <a:ext cx="864325"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2B4042-B65F-424B-9F50-F5969F36A3CF}">
      <dsp:nvSpPr>
        <dsp:cNvPr id="0" name=""/>
        <dsp:cNvSpPr/>
      </dsp:nvSpPr>
      <dsp:spPr>
        <a:xfrm>
          <a:off x="4680296" y="2613092"/>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err="1" smtClean="0">
              <a:latin typeface="+mn-lt"/>
            </a:rPr>
            <a:t>Magħquda</a:t>
          </a:r>
          <a:r>
            <a:rPr lang="fr-FR" sz="1050" kern="1200" dirty="0" smtClean="0">
              <a:latin typeface="+mn-lt"/>
            </a:rPr>
            <a:t> </a:t>
          </a:r>
          <a:r>
            <a:rPr lang="fr-FR" sz="1050" kern="1200" dirty="0" err="1" smtClean="0">
              <a:latin typeface="+mn-lt"/>
            </a:rPr>
            <a:t>fid-diversità</a:t>
          </a:r>
          <a:endParaRPr lang="fr-FR" sz="1050" kern="1200" dirty="0">
            <a:latin typeface="+mn-lt"/>
          </a:endParaRPr>
        </a:p>
      </dsp:txBody>
      <dsp:txXfrm>
        <a:off x="4700680" y="2633476"/>
        <a:ext cx="1119154" cy="655185"/>
      </dsp:txXfrm>
    </dsp:sp>
    <dsp:sp modelId="{E5AD615E-DD4B-0645-88E1-3DB2B7B8D5D4}">
      <dsp:nvSpPr>
        <dsp:cNvPr id="0" name=""/>
        <dsp:cNvSpPr/>
      </dsp:nvSpPr>
      <dsp:spPr>
        <a:xfrm rot="16200000">
          <a:off x="4482925" y="1426980"/>
          <a:ext cx="864325"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6F0BC5-F3C1-7541-AD2F-5A3A51E39632}">
      <dsp:nvSpPr>
        <dsp:cNvPr id="0" name=""/>
        <dsp:cNvSpPr/>
      </dsp:nvSpPr>
      <dsp:spPr>
        <a:xfrm>
          <a:off x="4680296" y="1743150"/>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err="1" smtClean="0">
              <a:latin typeface="+mn-lt"/>
            </a:rPr>
            <a:t>Zjednoczona</a:t>
          </a:r>
          <a:r>
            <a:rPr lang="fr-FR" sz="1050" kern="1200" dirty="0" smtClean="0">
              <a:latin typeface="+mn-lt"/>
            </a:rPr>
            <a:t> w </a:t>
          </a:r>
          <a:r>
            <a:rPr lang="fr-FR" sz="1050" kern="1200" dirty="0" err="1" smtClean="0">
              <a:latin typeface="+mn-lt"/>
            </a:rPr>
            <a:t>różnorodności</a:t>
          </a:r>
          <a:endParaRPr lang="fr-FR" sz="1050" kern="1200" dirty="0">
            <a:latin typeface="+mn-lt"/>
          </a:endParaRPr>
        </a:p>
      </dsp:txBody>
      <dsp:txXfrm>
        <a:off x="4700680" y="1763534"/>
        <a:ext cx="1119154" cy="655185"/>
      </dsp:txXfrm>
    </dsp:sp>
    <dsp:sp modelId="{86C30DF1-4A01-4444-89AA-36D4AF225387}">
      <dsp:nvSpPr>
        <dsp:cNvPr id="0" name=""/>
        <dsp:cNvSpPr/>
      </dsp:nvSpPr>
      <dsp:spPr>
        <a:xfrm rot="16200000">
          <a:off x="4482925" y="557038"/>
          <a:ext cx="864325"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7A5F0E-8EC3-D54E-B34C-D9B71A4B2ECF}">
      <dsp:nvSpPr>
        <dsp:cNvPr id="0" name=""/>
        <dsp:cNvSpPr/>
      </dsp:nvSpPr>
      <dsp:spPr>
        <a:xfrm>
          <a:off x="4680296" y="873208"/>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err="1" smtClean="0">
              <a:latin typeface="+mn-lt"/>
            </a:rPr>
            <a:t>Unida</a:t>
          </a:r>
          <a:r>
            <a:rPr lang="fr-FR" sz="1050" kern="1200" dirty="0" smtClean="0">
              <a:latin typeface="+mn-lt"/>
            </a:rPr>
            <a:t> na </a:t>
          </a:r>
          <a:r>
            <a:rPr lang="fr-FR" sz="1050" kern="1200" dirty="0" err="1" smtClean="0">
              <a:latin typeface="+mn-lt"/>
            </a:rPr>
            <a:t>diversidade</a:t>
          </a:r>
          <a:endParaRPr lang="fr-FR" sz="1050" kern="1200" dirty="0">
            <a:latin typeface="+mn-lt"/>
          </a:endParaRPr>
        </a:p>
      </dsp:txBody>
      <dsp:txXfrm>
        <a:off x="4700680" y="893592"/>
        <a:ext cx="1119154" cy="655185"/>
      </dsp:txXfrm>
    </dsp:sp>
    <dsp:sp modelId="{3132A293-5955-B94F-ADB9-1763E30D6701}">
      <dsp:nvSpPr>
        <dsp:cNvPr id="0" name=""/>
        <dsp:cNvSpPr/>
      </dsp:nvSpPr>
      <dsp:spPr>
        <a:xfrm>
          <a:off x="4917896" y="122067"/>
          <a:ext cx="1537080"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F52B7D-7E0A-DF47-9374-9934B76ADC52}">
      <dsp:nvSpPr>
        <dsp:cNvPr id="0" name=""/>
        <dsp:cNvSpPr/>
      </dsp:nvSpPr>
      <dsp:spPr>
        <a:xfrm>
          <a:off x="4680296" y="3267"/>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err="1" smtClean="0">
              <a:latin typeface="+mn-lt"/>
            </a:rPr>
            <a:t>Uniţi</a:t>
          </a:r>
          <a:r>
            <a:rPr lang="fr-FR" sz="1050" kern="1200" dirty="0" smtClean="0">
              <a:latin typeface="+mn-lt"/>
            </a:rPr>
            <a:t> </a:t>
          </a:r>
          <a:r>
            <a:rPr lang="fr-FR" sz="1050" kern="1200" dirty="0" err="1" smtClean="0">
              <a:latin typeface="+mn-lt"/>
            </a:rPr>
            <a:t>în</a:t>
          </a:r>
          <a:r>
            <a:rPr lang="fr-FR" sz="1050" kern="1200" dirty="0" smtClean="0">
              <a:latin typeface="+mn-lt"/>
            </a:rPr>
            <a:t> </a:t>
          </a:r>
          <a:r>
            <a:rPr lang="fr-FR" sz="1050" kern="1200" dirty="0" err="1" smtClean="0">
              <a:latin typeface="+mn-lt"/>
            </a:rPr>
            <a:t>diversitate</a:t>
          </a:r>
          <a:endParaRPr lang="fr-FR" sz="1050" kern="1200" dirty="0">
            <a:latin typeface="+mn-lt"/>
          </a:endParaRPr>
        </a:p>
      </dsp:txBody>
      <dsp:txXfrm>
        <a:off x="4700680" y="23651"/>
        <a:ext cx="1119154" cy="655185"/>
      </dsp:txXfrm>
    </dsp:sp>
    <dsp:sp modelId="{0A341043-D694-4848-A380-ECC998177BAE}">
      <dsp:nvSpPr>
        <dsp:cNvPr id="0" name=""/>
        <dsp:cNvSpPr/>
      </dsp:nvSpPr>
      <dsp:spPr>
        <a:xfrm rot="5400000">
          <a:off x="6025622" y="557038"/>
          <a:ext cx="864325"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F5246C-76EC-6648-99A1-73D453A652EA}">
      <dsp:nvSpPr>
        <dsp:cNvPr id="0" name=""/>
        <dsp:cNvSpPr/>
      </dsp:nvSpPr>
      <dsp:spPr>
        <a:xfrm>
          <a:off x="6222992" y="3267"/>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err="1" smtClean="0">
              <a:latin typeface="+mn-lt"/>
            </a:rPr>
            <a:t>Zjednotení</a:t>
          </a:r>
          <a:r>
            <a:rPr lang="fr-FR" sz="1050" kern="1200" dirty="0" smtClean="0">
              <a:latin typeface="+mn-lt"/>
            </a:rPr>
            <a:t> v </a:t>
          </a:r>
          <a:r>
            <a:rPr lang="fr-FR" sz="1050" kern="1200" dirty="0" err="1" smtClean="0">
              <a:latin typeface="+mn-lt"/>
            </a:rPr>
            <a:t>rozmanitosti</a:t>
          </a:r>
          <a:endParaRPr lang="fr-FR" sz="1050" kern="1200" dirty="0">
            <a:latin typeface="+mn-lt"/>
          </a:endParaRPr>
        </a:p>
      </dsp:txBody>
      <dsp:txXfrm>
        <a:off x="6243376" y="23651"/>
        <a:ext cx="1119154" cy="655185"/>
      </dsp:txXfrm>
    </dsp:sp>
    <dsp:sp modelId="{748A5A9B-7B98-7F44-A1AE-BD833A7C5ED9}">
      <dsp:nvSpPr>
        <dsp:cNvPr id="0" name=""/>
        <dsp:cNvSpPr/>
      </dsp:nvSpPr>
      <dsp:spPr>
        <a:xfrm rot="5400000">
          <a:off x="6025622" y="1426980"/>
          <a:ext cx="864325"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63E711-926B-2741-BB31-2D92BD4D71A1}">
      <dsp:nvSpPr>
        <dsp:cNvPr id="0" name=""/>
        <dsp:cNvSpPr/>
      </dsp:nvSpPr>
      <dsp:spPr>
        <a:xfrm>
          <a:off x="6222992" y="873208"/>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err="1" smtClean="0">
              <a:latin typeface="+mn-lt"/>
            </a:rPr>
            <a:t>Združena</a:t>
          </a:r>
          <a:r>
            <a:rPr lang="fr-FR" sz="1050" kern="1200" dirty="0" smtClean="0">
              <a:latin typeface="+mn-lt"/>
            </a:rPr>
            <a:t> v </a:t>
          </a:r>
          <a:r>
            <a:rPr lang="fr-FR" sz="1050" kern="1200" dirty="0" err="1" smtClean="0">
              <a:latin typeface="+mn-lt"/>
            </a:rPr>
            <a:t>raznolikosti</a:t>
          </a:r>
          <a:endParaRPr lang="fr-FR" sz="1050" kern="1200" dirty="0">
            <a:latin typeface="+mn-lt"/>
          </a:endParaRPr>
        </a:p>
      </dsp:txBody>
      <dsp:txXfrm>
        <a:off x="6243376" y="893592"/>
        <a:ext cx="1119154" cy="655185"/>
      </dsp:txXfrm>
    </dsp:sp>
    <dsp:sp modelId="{6054CAFF-118C-E540-9431-F7A0A8CEBAED}">
      <dsp:nvSpPr>
        <dsp:cNvPr id="0" name=""/>
        <dsp:cNvSpPr/>
      </dsp:nvSpPr>
      <dsp:spPr>
        <a:xfrm rot="5400000">
          <a:off x="6025622" y="2296922"/>
          <a:ext cx="864325" cy="104393"/>
        </a:xfrm>
        <a:prstGeom prst="rect">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2B2D12-0FD6-F34F-9D80-4109050B9717}">
      <dsp:nvSpPr>
        <dsp:cNvPr id="0" name=""/>
        <dsp:cNvSpPr/>
      </dsp:nvSpPr>
      <dsp:spPr>
        <a:xfrm>
          <a:off x="6222992" y="1743150"/>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err="1" smtClean="0">
              <a:latin typeface="+mn-lt"/>
            </a:rPr>
            <a:t>Unida</a:t>
          </a:r>
          <a:r>
            <a:rPr lang="fr-FR" sz="1050" kern="1200" dirty="0" smtClean="0">
              <a:latin typeface="+mn-lt"/>
            </a:rPr>
            <a:t> en la </a:t>
          </a:r>
          <a:r>
            <a:rPr lang="fr-FR" sz="1050" kern="1200" dirty="0" err="1" smtClean="0">
              <a:latin typeface="+mn-lt"/>
            </a:rPr>
            <a:t>diversidad</a:t>
          </a:r>
          <a:endParaRPr lang="fr-FR" sz="1050" kern="1200" dirty="0">
            <a:latin typeface="+mn-lt"/>
          </a:endParaRPr>
        </a:p>
      </dsp:txBody>
      <dsp:txXfrm>
        <a:off x="6243376" y="1763534"/>
        <a:ext cx="1119154" cy="655185"/>
      </dsp:txXfrm>
    </dsp:sp>
    <dsp:sp modelId="{869E34E7-009B-0F4C-A297-8E7CAE189B32}">
      <dsp:nvSpPr>
        <dsp:cNvPr id="0" name=""/>
        <dsp:cNvSpPr/>
      </dsp:nvSpPr>
      <dsp:spPr>
        <a:xfrm>
          <a:off x="6222992" y="2613092"/>
          <a:ext cx="1159922" cy="69595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fr-FR" sz="1050" kern="1200" dirty="0" err="1" smtClean="0">
              <a:latin typeface="+mn-lt"/>
            </a:rPr>
            <a:t>Förenade</a:t>
          </a:r>
          <a:r>
            <a:rPr lang="fr-FR" sz="1050" kern="1200" dirty="0" smtClean="0">
              <a:latin typeface="+mn-lt"/>
            </a:rPr>
            <a:t> i </a:t>
          </a:r>
          <a:r>
            <a:rPr lang="fr-FR" sz="1050" kern="1200" dirty="0" err="1" smtClean="0">
              <a:latin typeface="+mn-lt"/>
            </a:rPr>
            <a:t>mångfalden</a:t>
          </a:r>
          <a:endParaRPr lang="fr-FR" sz="1050" kern="1200" dirty="0">
            <a:latin typeface="+mn-lt"/>
          </a:endParaRPr>
        </a:p>
      </dsp:txBody>
      <dsp:txXfrm>
        <a:off x="6243376" y="2633476"/>
        <a:ext cx="1119154" cy="6551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538EF-9CF7-B546-BE81-273D99BBC578}">
      <dsp:nvSpPr>
        <dsp:cNvPr id="0" name=""/>
        <dsp:cNvSpPr/>
      </dsp:nvSpPr>
      <dsp:spPr>
        <a:xfrm>
          <a:off x="154543" y="833593"/>
          <a:ext cx="3627335" cy="113354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7786" tIns="45720" rIns="45720" bIns="45720" numCol="1" spcCol="1270" anchor="ctr" anchorCtr="0">
          <a:noAutofit/>
        </a:bodyPr>
        <a:lstStyle/>
        <a:p>
          <a:pPr lvl="0" algn="l" defTabSz="533400">
            <a:lnSpc>
              <a:spcPct val="90000"/>
            </a:lnSpc>
            <a:spcBef>
              <a:spcPct val="0"/>
            </a:spcBef>
            <a:spcAft>
              <a:spcPct val="35000"/>
            </a:spcAft>
          </a:pPr>
          <a:r>
            <a:rPr lang="it-IT" sz="1200" kern="1200" smtClean="0"/>
            <a:t>Article 1: La dignité humaine est inviolable. Elle doit être respectée et protégée. </a:t>
          </a:r>
          <a:endParaRPr lang="fr-FR" sz="1200" kern="1200"/>
        </a:p>
      </dsp:txBody>
      <dsp:txXfrm>
        <a:off x="154543" y="833593"/>
        <a:ext cx="3627335" cy="1133542"/>
      </dsp:txXfrm>
    </dsp:sp>
    <dsp:sp modelId="{5E24E94A-4F5B-C542-AF08-1C35AD4C9D54}">
      <dsp:nvSpPr>
        <dsp:cNvPr id="0" name=""/>
        <dsp:cNvSpPr/>
      </dsp:nvSpPr>
      <dsp:spPr>
        <a:xfrm>
          <a:off x="3404" y="669860"/>
          <a:ext cx="793479" cy="119021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18AC963-F057-D343-9A81-9072D0A61B22}">
      <dsp:nvSpPr>
        <dsp:cNvPr id="0" name=""/>
        <dsp:cNvSpPr/>
      </dsp:nvSpPr>
      <dsp:spPr>
        <a:xfrm>
          <a:off x="4130860" y="833593"/>
          <a:ext cx="3627335" cy="113354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7786" tIns="45720" rIns="45720" bIns="45720" numCol="1" spcCol="1270" anchor="ctr" anchorCtr="0">
          <a:noAutofit/>
        </a:bodyPr>
        <a:lstStyle/>
        <a:p>
          <a:pPr lvl="0" algn="l" defTabSz="533400">
            <a:lnSpc>
              <a:spcPct val="90000"/>
            </a:lnSpc>
            <a:spcBef>
              <a:spcPct val="0"/>
            </a:spcBef>
            <a:spcAft>
              <a:spcPct val="35000"/>
            </a:spcAft>
          </a:pPr>
          <a:r>
            <a:rPr lang="en-US" sz="1200" kern="1200" dirty="0" smtClean="0"/>
            <a:t>Article 2 et 5: </a:t>
          </a:r>
          <a:r>
            <a:rPr lang="en-US" sz="1200" kern="1200" dirty="0" err="1" smtClean="0"/>
            <a:t>Toute</a:t>
          </a:r>
          <a:r>
            <a:rPr lang="en-US" sz="1200" kern="1200" dirty="0" smtClean="0"/>
            <a:t> </a:t>
          </a:r>
          <a:r>
            <a:rPr lang="en-US" sz="1200" kern="1200" dirty="0" err="1" smtClean="0"/>
            <a:t>personne</a:t>
          </a:r>
          <a:r>
            <a:rPr lang="en-US" sz="1200" kern="1200" dirty="0" smtClean="0"/>
            <a:t> a droit </a:t>
          </a:r>
          <a:r>
            <a:rPr lang="en-US" sz="1200" kern="1200" dirty="0" err="1" smtClean="0"/>
            <a:t>à</a:t>
          </a:r>
          <a:r>
            <a:rPr lang="en-US" sz="1200" kern="1200" dirty="0" smtClean="0"/>
            <a:t> la vie et </a:t>
          </a:r>
          <a:r>
            <a:rPr lang="en-US" sz="1200" kern="1200" dirty="0" err="1" smtClean="0"/>
            <a:t>nul</a:t>
          </a:r>
          <a:r>
            <a:rPr lang="en-US" sz="1200" kern="1200" dirty="0" smtClean="0"/>
            <a:t> ne </a:t>
          </a:r>
          <a:r>
            <a:rPr lang="en-US" sz="1200" kern="1200" dirty="0" err="1" smtClean="0"/>
            <a:t>peut</a:t>
          </a:r>
          <a:r>
            <a:rPr lang="en-US" sz="1200" kern="1200" dirty="0" smtClean="0"/>
            <a:t> </a:t>
          </a:r>
          <a:r>
            <a:rPr lang="en-US" sz="1200" kern="1200" dirty="0" err="1" smtClean="0"/>
            <a:t>être</a:t>
          </a:r>
          <a:r>
            <a:rPr lang="en-US" sz="1200" kern="1200" dirty="0" smtClean="0"/>
            <a:t> </a:t>
          </a:r>
          <a:r>
            <a:rPr lang="en-US" sz="1200" kern="1200" dirty="0" err="1" smtClean="0"/>
            <a:t>condamné</a:t>
          </a:r>
          <a:r>
            <a:rPr lang="en-US" sz="1200" kern="1200" dirty="0" smtClean="0"/>
            <a:t> </a:t>
          </a:r>
          <a:r>
            <a:rPr lang="en-US" sz="1200" kern="1200" dirty="0" err="1" smtClean="0"/>
            <a:t>à</a:t>
          </a:r>
          <a:r>
            <a:rPr lang="en-US" sz="1200" kern="1200" dirty="0" smtClean="0"/>
            <a:t> la </a:t>
          </a:r>
          <a:r>
            <a:rPr lang="en-US" sz="1200" kern="1200" dirty="0" err="1" smtClean="0"/>
            <a:t>peine</a:t>
          </a:r>
          <a:r>
            <a:rPr lang="en-US" sz="1200" kern="1200" dirty="0" smtClean="0"/>
            <a:t> de mort, </a:t>
          </a:r>
          <a:r>
            <a:rPr lang="en-US" sz="1200" kern="1200" dirty="0" err="1" smtClean="0"/>
            <a:t>ni</a:t>
          </a:r>
          <a:r>
            <a:rPr lang="en-US" sz="1200" kern="1200" dirty="0" smtClean="0"/>
            <a:t> </a:t>
          </a:r>
          <a:r>
            <a:rPr lang="en-US" sz="1200" kern="1200" dirty="0" err="1" smtClean="0"/>
            <a:t>exécuté</a:t>
          </a:r>
          <a:r>
            <a:rPr lang="en-US" sz="1200" kern="1200" dirty="0" smtClean="0"/>
            <a:t>, </a:t>
          </a:r>
          <a:r>
            <a:rPr lang="en-US" sz="1200" kern="1200" dirty="0" err="1" smtClean="0"/>
            <a:t>ni</a:t>
          </a:r>
          <a:r>
            <a:rPr lang="en-US" sz="1200" kern="1200" dirty="0" smtClean="0"/>
            <a:t> </a:t>
          </a:r>
          <a:r>
            <a:rPr lang="en-US" sz="1200" kern="1200" dirty="0" err="1" smtClean="0"/>
            <a:t>peut</a:t>
          </a:r>
          <a:r>
            <a:rPr lang="en-US" sz="1200" kern="1200" dirty="0" smtClean="0"/>
            <a:t> </a:t>
          </a:r>
          <a:r>
            <a:rPr lang="en-US" sz="1200" kern="1200" dirty="0" err="1" smtClean="0"/>
            <a:t>être</a:t>
          </a:r>
          <a:r>
            <a:rPr lang="en-US" sz="1200" kern="1200" dirty="0" smtClean="0"/>
            <a:t> </a:t>
          </a:r>
          <a:r>
            <a:rPr lang="en-US" sz="1200" kern="1200" dirty="0" err="1" smtClean="0"/>
            <a:t>tenu</a:t>
          </a:r>
          <a:r>
            <a:rPr lang="en-US" sz="1200" kern="1200" dirty="0" smtClean="0"/>
            <a:t> </a:t>
          </a:r>
          <a:r>
            <a:rPr lang="en-US" sz="1200" kern="1200" dirty="0" err="1" smtClean="0"/>
            <a:t>en</a:t>
          </a:r>
          <a:r>
            <a:rPr lang="en-US" sz="1200" kern="1200" dirty="0" smtClean="0"/>
            <a:t> </a:t>
          </a:r>
          <a:r>
            <a:rPr lang="en-US" sz="1200" kern="1200" dirty="0" err="1" smtClean="0"/>
            <a:t>esclavage</a:t>
          </a:r>
          <a:r>
            <a:rPr lang="en-US" sz="1200" kern="1200" dirty="0" smtClean="0"/>
            <a:t> </a:t>
          </a:r>
          <a:r>
            <a:rPr lang="en-US" sz="1200" kern="1200" dirty="0" err="1" smtClean="0"/>
            <a:t>ni</a:t>
          </a:r>
          <a:r>
            <a:rPr lang="en-US" sz="1200" kern="1200" dirty="0" smtClean="0"/>
            <a:t> </a:t>
          </a:r>
          <a:r>
            <a:rPr lang="en-US" sz="1200" kern="1200" dirty="0" err="1" smtClean="0"/>
            <a:t>en</a:t>
          </a:r>
          <a:r>
            <a:rPr lang="en-US" sz="1200" kern="1200" dirty="0" smtClean="0"/>
            <a:t> servitude.</a:t>
          </a:r>
          <a:endParaRPr lang="en-US" sz="1200" kern="1200" dirty="0"/>
        </a:p>
      </dsp:txBody>
      <dsp:txXfrm>
        <a:off x="4130860" y="833593"/>
        <a:ext cx="3627335" cy="1133542"/>
      </dsp:txXfrm>
    </dsp:sp>
    <dsp:sp modelId="{807DB28E-312A-BB46-B629-D0A92596487A}">
      <dsp:nvSpPr>
        <dsp:cNvPr id="0" name=""/>
        <dsp:cNvSpPr/>
      </dsp:nvSpPr>
      <dsp:spPr>
        <a:xfrm>
          <a:off x="3979721" y="669860"/>
          <a:ext cx="793479" cy="119021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824FE9C-F164-1B44-B1E7-A08BAE097E38}">
      <dsp:nvSpPr>
        <dsp:cNvPr id="0" name=""/>
        <dsp:cNvSpPr/>
      </dsp:nvSpPr>
      <dsp:spPr>
        <a:xfrm>
          <a:off x="2142701" y="2260597"/>
          <a:ext cx="3627335" cy="113354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7786" tIns="45720" rIns="45720" bIns="45720" numCol="1" spcCol="1270" anchor="ctr" anchorCtr="0">
          <a:noAutofit/>
        </a:bodyPr>
        <a:lstStyle/>
        <a:p>
          <a:pPr lvl="0" algn="l" defTabSz="533400">
            <a:lnSpc>
              <a:spcPct val="90000"/>
            </a:lnSpc>
            <a:spcBef>
              <a:spcPct val="0"/>
            </a:spcBef>
            <a:spcAft>
              <a:spcPct val="35000"/>
            </a:spcAft>
          </a:pPr>
          <a:r>
            <a:rPr lang="en-US" sz="1200" kern="1200" dirty="0" smtClean="0"/>
            <a:t>Article 6: </a:t>
          </a:r>
          <a:r>
            <a:rPr lang="en-US" sz="1200" kern="1200" dirty="0" err="1" smtClean="0"/>
            <a:t>Toute</a:t>
          </a:r>
          <a:r>
            <a:rPr lang="en-US" sz="1200" kern="1200" dirty="0" smtClean="0"/>
            <a:t> </a:t>
          </a:r>
          <a:r>
            <a:rPr lang="en-US" sz="1200" kern="1200" dirty="0" err="1" smtClean="0"/>
            <a:t>personne</a:t>
          </a:r>
          <a:r>
            <a:rPr lang="en-US" sz="1200" kern="1200" dirty="0" smtClean="0"/>
            <a:t> a droit </a:t>
          </a:r>
          <a:r>
            <a:rPr lang="en-US" sz="1200" kern="1200" dirty="0" err="1" smtClean="0"/>
            <a:t>à</a:t>
          </a:r>
          <a:r>
            <a:rPr lang="en-US" sz="1200" kern="1200" dirty="0" smtClean="0"/>
            <a:t> la </a:t>
          </a:r>
          <a:r>
            <a:rPr lang="en-US" sz="1200" kern="1200" dirty="0" err="1" smtClean="0"/>
            <a:t>liberté</a:t>
          </a:r>
          <a:r>
            <a:rPr lang="en-US" sz="1200" kern="1200" dirty="0" smtClean="0"/>
            <a:t> et </a:t>
          </a:r>
          <a:r>
            <a:rPr lang="en-US" sz="1200" kern="1200" dirty="0" err="1" smtClean="0"/>
            <a:t>à</a:t>
          </a:r>
          <a:r>
            <a:rPr lang="en-US" sz="1200" kern="1200" dirty="0" smtClean="0"/>
            <a:t> la </a:t>
          </a:r>
          <a:r>
            <a:rPr lang="en-US" sz="1200" kern="1200" dirty="0" err="1" smtClean="0"/>
            <a:t>sûreté</a:t>
          </a:r>
          <a:endParaRPr lang="en-US" sz="1200" kern="1200" dirty="0"/>
        </a:p>
      </dsp:txBody>
      <dsp:txXfrm>
        <a:off x="2142701" y="2260597"/>
        <a:ext cx="3627335" cy="1133542"/>
      </dsp:txXfrm>
    </dsp:sp>
    <dsp:sp modelId="{02C06AF8-EC11-1E48-B2BA-3A630AB6B820}">
      <dsp:nvSpPr>
        <dsp:cNvPr id="0" name=""/>
        <dsp:cNvSpPr/>
      </dsp:nvSpPr>
      <dsp:spPr>
        <a:xfrm>
          <a:off x="1991562" y="2096863"/>
          <a:ext cx="793479" cy="119021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FB3C3-D0ED-7B4C-93F7-5918B2AA5DF9}">
      <dsp:nvSpPr>
        <dsp:cNvPr id="0" name=""/>
        <dsp:cNvSpPr/>
      </dsp:nvSpPr>
      <dsp:spPr>
        <a:xfrm>
          <a:off x="154543" y="833593"/>
          <a:ext cx="3627335" cy="113354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7786" tIns="49530" rIns="49530" bIns="49530" numCol="1" spcCol="1270" anchor="ctr" anchorCtr="0">
          <a:noAutofit/>
        </a:bodyPr>
        <a:lstStyle/>
        <a:p>
          <a:pPr lvl="0" algn="l" defTabSz="577850">
            <a:lnSpc>
              <a:spcPct val="90000"/>
            </a:lnSpc>
            <a:spcBef>
              <a:spcPct val="0"/>
            </a:spcBef>
            <a:spcAft>
              <a:spcPct val="35000"/>
            </a:spcAft>
          </a:pPr>
          <a:r>
            <a:rPr lang="en-US" sz="1300" kern="1200" dirty="0" smtClean="0"/>
            <a:t>Article 10, 11, 12: </a:t>
          </a:r>
          <a:r>
            <a:rPr lang="en-US" sz="1300" kern="1200" dirty="0" err="1" smtClean="0"/>
            <a:t>Toute</a:t>
          </a:r>
          <a:r>
            <a:rPr lang="en-US" sz="1300" kern="1200" dirty="0" smtClean="0"/>
            <a:t> </a:t>
          </a:r>
          <a:r>
            <a:rPr lang="en-US" sz="1300" kern="1200" dirty="0" err="1" smtClean="0"/>
            <a:t>personne</a:t>
          </a:r>
          <a:r>
            <a:rPr lang="en-US" sz="1300" kern="1200" dirty="0" smtClean="0"/>
            <a:t> a droit </a:t>
          </a:r>
          <a:r>
            <a:rPr lang="en-US" sz="1300" kern="1200" dirty="0" err="1" smtClean="0"/>
            <a:t>à</a:t>
          </a:r>
          <a:r>
            <a:rPr lang="en-US" sz="1300" kern="1200" dirty="0" smtClean="0"/>
            <a:t> la </a:t>
          </a:r>
          <a:r>
            <a:rPr lang="en-US" sz="1300" kern="1200" dirty="0" err="1" smtClean="0"/>
            <a:t>liberté</a:t>
          </a:r>
          <a:r>
            <a:rPr lang="en-US" sz="1300" kern="1200" dirty="0" smtClean="0"/>
            <a:t> de </a:t>
          </a:r>
          <a:r>
            <a:rPr lang="en-US" sz="1300" kern="1200" dirty="0" err="1" smtClean="0"/>
            <a:t>pensée</a:t>
          </a:r>
          <a:r>
            <a:rPr lang="en-US" sz="1300" kern="1200" dirty="0" smtClean="0"/>
            <a:t>, de conscience, de religion, </a:t>
          </a:r>
          <a:r>
            <a:rPr lang="fr-FR" sz="1300" kern="1200" dirty="0" smtClean="0">
              <a:latin typeface="Arial"/>
              <a:cs typeface="Arial"/>
            </a:rPr>
            <a:t>d'expression, d'opinion, de réunion et d'association</a:t>
          </a:r>
          <a:endParaRPr lang="en-US" sz="1300" kern="1200" dirty="0">
            <a:latin typeface="Arial"/>
            <a:cs typeface="Arial"/>
          </a:endParaRPr>
        </a:p>
      </dsp:txBody>
      <dsp:txXfrm>
        <a:off x="154543" y="833593"/>
        <a:ext cx="3627335" cy="1133542"/>
      </dsp:txXfrm>
    </dsp:sp>
    <dsp:sp modelId="{78785FB9-12CE-BE49-BB77-373E4E504195}">
      <dsp:nvSpPr>
        <dsp:cNvPr id="0" name=""/>
        <dsp:cNvSpPr/>
      </dsp:nvSpPr>
      <dsp:spPr>
        <a:xfrm>
          <a:off x="3404" y="669860"/>
          <a:ext cx="793479" cy="119021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EFFEC92-E58E-BD4B-B3FA-515C18B9F286}">
      <dsp:nvSpPr>
        <dsp:cNvPr id="0" name=""/>
        <dsp:cNvSpPr/>
      </dsp:nvSpPr>
      <dsp:spPr>
        <a:xfrm>
          <a:off x="4130860" y="833593"/>
          <a:ext cx="3627335" cy="113354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7786" tIns="49530" rIns="49530" bIns="49530" numCol="1" spcCol="1270" anchor="ctr" anchorCtr="0">
          <a:noAutofit/>
        </a:bodyPr>
        <a:lstStyle/>
        <a:p>
          <a:pPr lvl="0" algn="l" defTabSz="577850">
            <a:lnSpc>
              <a:spcPct val="90000"/>
            </a:lnSpc>
            <a:spcBef>
              <a:spcPct val="0"/>
            </a:spcBef>
            <a:spcAft>
              <a:spcPct val="35000"/>
            </a:spcAft>
          </a:pPr>
          <a:r>
            <a:rPr lang="fr-FR" sz="1300" kern="1200" dirty="0" smtClean="0">
              <a:latin typeface="Arial"/>
              <a:cs typeface="Arial"/>
            </a:rPr>
            <a:t>Article 14: Toute personne a droit à l'éducation, ainsi qu'à l'accès à la formation professionnelle et continue</a:t>
          </a:r>
          <a:endParaRPr lang="en-US" sz="1300" kern="1200" dirty="0">
            <a:latin typeface="Arial"/>
            <a:cs typeface="Arial"/>
          </a:endParaRPr>
        </a:p>
      </dsp:txBody>
      <dsp:txXfrm>
        <a:off x="4130860" y="833593"/>
        <a:ext cx="3627335" cy="1133542"/>
      </dsp:txXfrm>
    </dsp:sp>
    <dsp:sp modelId="{3B36D85F-62A5-4B42-BE85-4D43CBD036A6}">
      <dsp:nvSpPr>
        <dsp:cNvPr id="0" name=""/>
        <dsp:cNvSpPr/>
      </dsp:nvSpPr>
      <dsp:spPr>
        <a:xfrm>
          <a:off x="3979721" y="669860"/>
          <a:ext cx="793479" cy="119021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4FD1553-6C00-3F44-83CD-747D72075B41}">
      <dsp:nvSpPr>
        <dsp:cNvPr id="0" name=""/>
        <dsp:cNvSpPr/>
      </dsp:nvSpPr>
      <dsp:spPr>
        <a:xfrm>
          <a:off x="154543" y="2260597"/>
          <a:ext cx="3627335" cy="113354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7786" tIns="49530" rIns="49530" bIns="49530" numCol="1" spcCol="1270" anchor="ctr" anchorCtr="0">
          <a:noAutofit/>
        </a:bodyPr>
        <a:lstStyle/>
        <a:p>
          <a:pPr lvl="0" algn="l" defTabSz="577850">
            <a:lnSpc>
              <a:spcPct val="90000"/>
            </a:lnSpc>
            <a:spcBef>
              <a:spcPct val="0"/>
            </a:spcBef>
            <a:spcAft>
              <a:spcPct val="35000"/>
            </a:spcAft>
          </a:pPr>
          <a:r>
            <a:rPr lang="fr-FR" sz="1300" kern="1200" dirty="0" smtClean="0"/>
            <a:t>Article 15: Toute personne a le droit de travailler et d'exercer une profession et la liberté de chercher un emploi, de travailler, de s'établir ou de fournir des services dans tout État membre.</a:t>
          </a:r>
          <a:endParaRPr lang="en-US" sz="1300" kern="1200" dirty="0">
            <a:latin typeface="Arial"/>
            <a:cs typeface="Arial"/>
          </a:endParaRPr>
        </a:p>
      </dsp:txBody>
      <dsp:txXfrm>
        <a:off x="154543" y="2260597"/>
        <a:ext cx="3627335" cy="1133542"/>
      </dsp:txXfrm>
    </dsp:sp>
    <dsp:sp modelId="{3A49BCC5-D93B-714B-B832-2AA3D7A2BA5C}">
      <dsp:nvSpPr>
        <dsp:cNvPr id="0" name=""/>
        <dsp:cNvSpPr/>
      </dsp:nvSpPr>
      <dsp:spPr>
        <a:xfrm>
          <a:off x="3404" y="2096863"/>
          <a:ext cx="793479" cy="119021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E1F7AE8-A0E8-4448-9CD0-DA34BA7F2277}">
      <dsp:nvSpPr>
        <dsp:cNvPr id="0" name=""/>
        <dsp:cNvSpPr/>
      </dsp:nvSpPr>
      <dsp:spPr>
        <a:xfrm>
          <a:off x="4130860" y="2260597"/>
          <a:ext cx="3627335" cy="113354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7786" tIns="49530" rIns="49530" bIns="49530" numCol="1" spcCol="1270" anchor="ctr" anchorCtr="0">
          <a:noAutofit/>
        </a:bodyPr>
        <a:lstStyle/>
        <a:p>
          <a:pPr lvl="0" algn="l" defTabSz="577850">
            <a:lnSpc>
              <a:spcPct val="90000"/>
            </a:lnSpc>
            <a:spcBef>
              <a:spcPct val="0"/>
            </a:spcBef>
            <a:spcAft>
              <a:spcPct val="35000"/>
            </a:spcAft>
          </a:pPr>
          <a:r>
            <a:rPr lang="fr-FR" sz="1300" kern="1200" dirty="0" smtClean="0"/>
            <a:t>Article 20 et 22: Toutes les personnes sont égales en droit et la diversité culturelle, religieuse et linguistique est respecté</a:t>
          </a:r>
          <a:endParaRPr lang="en-US" sz="1300" kern="1200" dirty="0">
            <a:latin typeface="Arial"/>
            <a:cs typeface="Arial"/>
          </a:endParaRPr>
        </a:p>
      </dsp:txBody>
      <dsp:txXfrm>
        <a:off x="4130860" y="2260597"/>
        <a:ext cx="3627335" cy="1133542"/>
      </dsp:txXfrm>
    </dsp:sp>
    <dsp:sp modelId="{CDFAEEF5-E855-AC4B-8F40-8D9B5A7863CC}">
      <dsp:nvSpPr>
        <dsp:cNvPr id="0" name=""/>
        <dsp:cNvSpPr/>
      </dsp:nvSpPr>
      <dsp:spPr>
        <a:xfrm>
          <a:off x="3979721" y="2096863"/>
          <a:ext cx="793479" cy="1190219"/>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3000" r="-63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3DE11-8E31-BA4A-8FC5-042199D91F34}">
      <dsp:nvSpPr>
        <dsp:cNvPr id="0" name=""/>
        <dsp:cNvSpPr/>
      </dsp:nvSpPr>
      <dsp:spPr>
        <a:xfrm>
          <a:off x="1352974" y="289082"/>
          <a:ext cx="5275462" cy="164858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16640" tIns="53340" rIns="53340" bIns="53340" numCol="1" spcCol="1270" anchor="ctr" anchorCtr="0">
          <a:noAutofit/>
        </a:bodyPr>
        <a:lstStyle/>
        <a:p>
          <a:pPr lvl="0" algn="l" defTabSz="622300">
            <a:lnSpc>
              <a:spcPct val="90000"/>
            </a:lnSpc>
            <a:spcBef>
              <a:spcPct val="0"/>
            </a:spcBef>
            <a:spcAft>
              <a:spcPct val="35000"/>
            </a:spcAft>
          </a:pPr>
          <a:r>
            <a:rPr lang="fr-FR" sz="1400" kern="1200" dirty="0" smtClean="0"/>
            <a:t>Article 21: Est interdite toute discrimination fondée notamment sur le sexe, la race, la couleur, les origines ethniques ou sociales, les caractéristiques génétiques, la langue, la religion ou les convictions, les opinions politiques ou toute autre opinion, l'appartenance à une minorité nationale, la fortune, la naissance, un handicap, l'âge, l'orientation sexuelle, la nationalité</a:t>
          </a:r>
          <a:endParaRPr lang="fr-FR" sz="1400" kern="1200" dirty="0"/>
        </a:p>
      </dsp:txBody>
      <dsp:txXfrm>
        <a:off x="1352974" y="289082"/>
        <a:ext cx="5275462" cy="1648582"/>
      </dsp:txXfrm>
    </dsp:sp>
    <dsp:sp modelId="{654CD1E8-4763-5749-AA1E-4F502013507C}">
      <dsp:nvSpPr>
        <dsp:cNvPr id="0" name=""/>
        <dsp:cNvSpPr/>
      </dsp:nvSpPr>
      <dsp:spPr>
        <a:xfrm>
          <a:off x="1133163" y="50953"/>
          <a:ext cx="1154007" cy="173101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799959C-457D-D445-8D97-B0095BC24532}">
      <dsp:nvSpPr>
        <dsp:cNvPr id="0" name=""/>
        <dsp:cNvSpPr/>
      </dsp:nvSpPr>
      <dsp:spPr>
        <a:xfrm>
          <a:off x="1352974" y="2364464"/>
          <a:ext cx="5275462" cy="164858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16640" tIns="53340" rIns="53340" bIns="53340" numCol="1" spcCol="1270" anchor="ctr" anchorCtr="0">
          <a:noAutofit/>
        </a:bodyPr>
        <a:lstStyle/>
        <a:p>
          <a:pPr lvl="0" algn="l" defTabSz="622300">
            <a:lnSpc>
              <a:spcPct val="90000"/>
            </a:lnSpc>
            <a:spcBef>
              <a:spcPct val="0"/>
            </a:spcBef>
            <a:spcAft>
              <a:spcPct val="35000"/>
            </a:spcAft>
          </a:pPr>
          <a:r>
            <a:rPr lang="fr-FR" sz="1400" kern="1200" dirty="0" smtClean="0"/>
            <a:t>Article 23: L'égalité entre les femmes et les hommes doit être assurée dans tous les domaines, y compris en matière d'emploi, de travail et de rémunération. Le principe de l'égalité n'empêche pas le maintien ou l'adoption de mesures prévoyant des avantages spécifiques en faveur du sexe sous-représenté.</a:t>
          </a:r>
          <a:endParaRPr lang="fr-FR" sz="1400" kern="1200" dirty="0"/>
        </a:p>
      </dsp:txBody>
      <dsp:txXfrm>
        <a:off x="1352974" y="2364464"/>
        <a:ext cx="5275462" cy="1648582"/>
      </dsp:txXfrm>
    </dsp:sp>
    <dsp:sp modelId="{6CB971C8-7C9D-C644-B33A-B72CFB183FBC}">
      <dsp:nvSpPr>
        <dsp:cNvPr id="0" name=""/>
        <dsp:cNvSpPr/>
      </dsp:nvSpPr>
      <dsp:spPr>
        <a:xfrm>
          <a:off x="1133163" y="2126335"/>
          <a:ext cx="1154007" cy="173101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A192D-0DBF-2147-A5BD-35675B0EC5CC}">
      <dsp:nvSpPr>
        <dsp:cNvPr id="0" name=""/>
        <dsp:cNvSpPr/>
      </dsp:nvSpPr>
      <dsp:spPr>
        <a:xfrm>
          <a:off x="154543" y="833593"/>
          <a:ext cx="3627335" cy="113354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7786" tIns="41910" rIns="41910" bIns="41910" numCol="1" spcCol="1270" anchor="ctr" anchorCtr="0">
          <a:noAutofit/>
        </a:bodyPr>
        <a:lstStyle/>
        <a:p>
          <a:pPr lvl="0" algn="l" defTabSz="488950">
            <a:lnSpc>
              <a:spcPct val="90000"/>
            </a:lnSpc>
            <a:spcBef>
              <a:spcPct val="0"/>
            </a:spcBef>
            <a:spcAft>
              <a:spcPct val="35000"/>
            </a:spcAft>
          </a:pPr>
          <a:r>
            <a:rPr lang="fr-FR" sz="1100" kern="1200" dirty="0" smtClean="0"/>
            <a:t>Article 24: Les enfants ont droit à la protection et aux soins nécessaires à leur bien-être. Ils peuvent exprimer leur opinion librement. </a:t>
          </a:r>
          <a:endParaRPr lang="fr-FR" sz="1100" kern="1200" dirty="0"/>
        </a:p>
      </dsp:txBody>
      <dsp:txXfrm>
        <a:off x="154543" y="833593"/>
        <a:ext cx="3627335" cy="1133542"/>
      </dsp:txXfrm>
    </dsp:sp>
    <dsp:sp modelId="{90D3EC46-4F2C-F14C-8847-E060C50DCEDF}">
      <dsp:nvSpPr>
        <dsp:cNvPr id="0" name=""/>
        <dsp:cNvSpPr/>
      </dsp:nvSpPr>
      <dsp:spPr>
        <a:xfrm>
          <a:off x="3404" y="669860"/>
          <a:ext cx="793479" cy="119021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036039A-2527-3240-A44E-3C68D310930C}">
      <dsp:nvSpPr>
        <dsp:cNvPr id="0" name=""/>
        <dsp:cNvSpPr/>
      </dsp:nvSpPr>
      <dsp:spPr>
        <a:xfrm>
          <a:off x="4130860" y="833593"/>
          <a:ext cx="3627335" cy="113354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7786" tIns="41910" rIns="41910" bIns="41910" numCol="1" spcCol="1270" anchor="ctr" anchorCtr="0">
          <a:noAutofit/>
        </a:bodyPr>
        <a:lstStyle/>
        <a:p>
          <a:pPr lvl="0" algn="l" defTabSz="488950">
            <a:lnSpc>
              <a:spcPct val="90000"/>
            </a:lnSpc>
            <a:spcBef>
              <a:spcPct val="0"/>
            </a:spcBef>
            <a:spcAft>
              <a:spcPct val="35000"/>
            </a:spcAft>
          </a:pPr>
          <a:r>
            <a:rPr lang="fr-FR" sz="1100" kern="1200" dirty="0" smtClean="0"/>
            <a:t>Article 25: L'Union reconnaît et respecte le droit des personnes âgées à mener une vie digne et indépendante et à participer à la vie sociale et culturelle.</a:t>
          </a:r>
          <a:endParaRPr lang="fr-FR" sz="1100" kern="1200" dirty="0"/>
        </a:p>
      </dsp:txBody>
      <dsp:txXfrm>
        <a:off x="4130860" y="833593"/>
        <a:ext cx="3627335" cy="1133542"/>
      </dsp:txXfrm>
    </dsp:sp>
    <dsp:sp modelId="{8C2CD4BD-DE29-BF42-8D68-7DD93050EA1E}">
      <dsp:nvSpPr>
        <dsp:cNvPr id="0" name=""/>
        <dsp:cNvSpPr/>
      </dsp:nvSpPr>
      <dsp:spPr>
        <a:xfrm>
          <a:off x="3979721" y="669860"/>
          <a:ext cx="793479" cy="119021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E10EF10-A129-DB47-AFAF-B69DC7382C4A}">
      <dsp:nvSpPr>
        <dsp:cNvPr id="0" name=""/>
        <dsp:cNvSpPr/>
      </dsp:nvSpPr>
      <dsp:spPr>
        <a:xfrm>
          <a:off x="154543" y="2260597"/>
          <a:ext cx="3627335" cy="113354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7786" tIns="41910" rIns="41910" bIns="41910" numCol="1" spcCol="1270" anchor="ctr" anchorCtr="0">
          <a:noAutofit/>
        </a:bodyPr>
        <a:lstStyle/>
        <a:p>
          <a:pPr lvl="0" algn="l" defTabSz="488950">
            <a:lnSpc>
              <a:spcPct val="90000"/>
            </a:lnSpc>
            <a:spcBef>
              <a:spcPct val="0"/>
            </a:spcBef>
            <a:spcAft>
              <a:spcPct val="35000"/>
            </a:spcAft>
          </a:pPr>
          <a:r>
            <a:rPr lang="fr-FR" sz="1100" kern="1200" dirty="0" smtClean="0"/>
            <a:t>Article 26: L'Union reconnaît et respecte le droit des personnes handicapées à bénéficier de mesures visant à assurer leur autonomie, leur intégration sociale et professionnelle et leur participation à la vie de la communauté.</a:t>
          </a:r>
          <a:endParaRPr lang="fr-FR" sz="1100" kern="1200" dirty="0"/>
        </a:p>
      </dsp:txBody>
      <dsp:txXfrm>
        <a:off x="154543" y="2260597"/>
        <a:ext cx="3627335" cy="1133542"/>
      </dsp:txXfrm>
    </dsp:sp>
    <dsp:sp modelId="{4EC8B94E-E9E0-E64F-BD08-3E98D30A0C9C}">
      <dsp:nvSpPr>
        <dsp:cNvPr id="0" name=""/>
        <dsp:cNvSpPr/>
      </dsp:nvSpPr>
      <dsp:spPr>
        <a:xfrm>
          <a:off x="3404" y="2096863"/>
          <a:ext cx="793479" cy="119021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98A58B0-8015-054D-B53E-F15094AFE081}">
      <dsp:nvSpPr>
        <dsp:cNvPr id="0" name=""/>
        <dsp:cNvSpPr/>
      </dsp:nvSpPr>
      <dsp:spPr>
        <a:xfrm>
          <a:off x="4130860" y="2260597"/>
          <a:ext cx="3627335" cy="113354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7786" tIns="41910" rIns="41910" bIns="41910" numCol="1" spcCol="1270" anchor="ctr" anchorCtr="0">
          <a:noAutofit/>
        </a:bodyPr>
        <a:lstStyle/>
        <a:p>
          <a:pPr lvl="0" algn="l" defTabSz="488950">
            <a:lnSpc>
              <a:spcPct val="90000"/>
            </a:lnSpc>
            <a:spcBef>
              <a:spcPct val="0"/>
            </a:spcBef>
            <a:spcAft>
              <a:spcPct val="35000"/>
            </a:spcAft>
          </a:pPr>
          <a:r>
            <a:rPr lang="fr-FR" sz="1100" kern="1200" dirty="0" smtClean="0"/>
            <a:t>Article 47: Toute personne dont les droits et libertés garantis par le droit de l'Union ont été violés a droit à un recours effectif devant un tribunal à ce que sa cause soit entendue équitablement, publiquement et dans un délai raisonnable par un tribunal indépendant et impartial, établi préalablement par la loi</a:t>
          </a:r>
          <a:endParaRPr lang="fr-FR" sz="1100" kern="1200" dirty="0"/>
        </a:p>
      </dsp:txBody>
      <dsp:txXfrm>
        <a:off x="4130860" y="2260597"/>
        <a:ext cx="3627335" cy="1133542"/>
      </dsp:txXfrm>
    </dsp:sp>
    <dsp:sp modelId="{3CD9A037-DA44-2F47-AAA8-F2B45BEA8B47}">
      <dsp:nvSpPr>
        <dsp:cNvPr id="0" name=""/>
        <dsp:cNvSpPr/>
      </dsp:nvSpPr>
      <dsp:spPr>
        <a:xfrm>
          <a:off x="3979721" y="2096863"/>
          <a:ext cx="793479" cy="1190219"/>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0" r="-70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A1827-061F-5946-AD18-B6F08D74497A}">
      <dsp:nvSpPr>
        <dsp:cNvPr id="0" name=""/>
        <dsp:cNvSpPr/>
      </dsp:nvSpPr>
      <dsp:spPr>
        <a:xfrm>
          <a:off x="154543" y="833593"/>
          <a:ext cx="3627335" cy="113354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7786" tIns="41910" rIns="41910" bIns="41910" numCol="1" spcCol="1270" anchor="ctr" anchorCtr="0">
          <a:noAutofit/>
        </a:bodyPr>
        <a:lstStyle/>
        <a:p>
          <a:pPr lvl="0" algn="l" defTabSz="488950">
            <a:lnSpc>
              <a:spcPct val="90000"/>
            </a:lnSpc>
            <a:spcBef>
              <a:spcPct val="0"/>
            </a:spcBef>
            <a:spcAft>
              <a:spcPct val="35000"/>
            </a:spcAft>
          </a:pPr>
          <a:r>
            <a:rPr lang="fr-FR" sz="1100" kern="1200" dirty="0" smtClean="0"/>
            <a:t>Article 41: Droit à une bonne administration</a:t>
          </a:r>
          <a:endParaRPr lang="fr-FR" sz="1100" kern="1200" dirty="0"/>
        </a:p>
      </dsp:txBody>
      <dsp:txXfrm>
        <a:off x="154543" y="833593"/>
        <a:ext cx="3627335" cy="1133542"/>
      </dsp:txXfrm>
    </dsp:sp>
    <dsp:sp modelId="{E99FE84E-A763-7340-8EFC-D0E0AECF6580}">
      <dsp:nvSpPr>
        <dsp:cNvPr id="0" name=""/>
        <dsp:cNvSpPr/>
      </dsp:nvSpPr>
      <dsp:spPr>
        <a:xfrm>
          <a:off x="3404" y="669860"/>
          <a:ext cx="793479" cy="119021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8222A1C-B96D-3849-9A3F-8D2B19249CBA}">
      <dsp:nvSpPr>
        <dsp:cNvPr id="0" name=""/>
        <dsp:cNvSpPr/>
      </dsp:nvSpPr>
      <dsp:spPr>
        <a:xfrm>
          <a:off x="4130860" y="833593"/>
          <a:ext cx="3627335" cy="113354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7786" tIns="41910" rIns="41910" bIns="41910" numCol="1" spcCol="1270" anchor="ctr" anchorCtr="0">
          <a:noAutofit/>
        </a:bodyPr>
        <a:lstStyle/>
        <a:p>
          <a:pPr lvl="0" algn="l" defTabSz="488950">
            <a:lnSpc>
              <a:spcPct val="90000"/>
            </a:lnSpc>
            <a:spcBef>
              <a:spcPct val="0"/>
            </a:spcBef>
            <a:spcAft>
              <a:spcPct val="35000"/>
            </a:spcAft>
          </a:pPr>
          <a:r>
            <a:rPr lang="fr-FR" sz="1100" kern="1200" dirty="0" smtClean="0"/>
            <a:t>Article 48: Tout accusé est présumé innocent jusqu'à ce que sa culpabilité ait été légalement établie. Le respect des droits de la défense est garanti à tout accusé</a:t>
          </a:r>
          <a:endParaRPr lang="fr-FR" sz="1100" kern="1200" dirty="0"/>
        </a:p>
      </dsp:txBody>
      <dsp:txXfrm>
        <a:off x="4130860" y="833593"/>
        <a:ext cx="3627335" cy="1133542"/>
      </dsp:txXfrm>
    </dsp:sp>
    <dsp:sp modelId="{EE80897A-846C-8947-BE4E-351B3CA2F193}">
      <dsp:nvSpPr>
        <dsp:cNvPr id="0" name=""/>
        <dsp:cNvSpPr/>
      </dsp:nvSpPr>
      <dsp:spPr>
        <a:xfrm>
          <a:off x="3979721" y="669860"/>
          <a:ext cx="793479" cy="119021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61F03D2-BB31-6747-89BB-1064D0B683DF}">
      <dsp:nvSpPr>
        <dsp:cNvPr id="0" name=""/>
        <dsp:cNvSpPr/>
      </dsp:nvSpPr>
      <dsp:spPr>
        <a:xfrm>
          <a:off x="2142701" y="2260597"/>
          <a:ext cx="3627335" cy="113354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7786" tIns="41910" rIns="41910" bIns="41910" numCol="1" spcCol="1270" anchor="ctr" anchorCtr="0">
          <a:noAutofit/>
        </a:bodyPr>
        <a:lstStyle/>
        <a:p>
          <a:pPr lvl="0" algn="l" defTabSz="488950">
            <a:lnSpc>
              <a:spcPct val="90000"/>
            </a:lnSpc>
            <a:spcBef>
              <a:spcPct val="0"/>
            </a:spcBef>
            <a:spcAft>
              <a:spcPct val="35000"/>
            </a:spcAft>
          </a:pPr>
          <a:r>
            <a:rPr lang="fr-FR" sz="1100" kern="1200" dirty="0" smtClean="0"/>
            <a:t>Article 45: Tout citoyen de l'Union a le droit de circuler et de séjourner librement sur le territoire des États membres. La liberté de circulation et de séjour peut être accordée, conformément aux traités, aux ressortissants de pays tiers résidant légalement sur le territoire d'un État membre.</a:t>
          </a:r>
          <a:endParaRPr lang="fr-FR" sz="1100" kern="1200" dirty="0"/>
        </a:p>
      </dsp:txBody>
      <dsp:txXfrm>
        <a:off x="2142701" y="2260597"/>
        <a:ext cx="3627335" cy="1133542"/>
      </dsp:txXfrm>
    </dsp:sp>
    <dsp:sp modelId="{8789B120-54F1-1B4A-A104-163D16BDD4F2}">
      <dsp:nvSpPr>
        <dsp:cNvPr id="0" name=""/>
        <dsp:cNvSpPr/>
      </dsp:nvSpPr>
      <dsp:spPr>
        <a:xfrm>
          <a:off x="1991562" y="2096863"/>
          <a:ext cx="793479" cy="119021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extLst>
      <p:ext uri="{BB962C8B-B14F-4D97-AF65-F5344CB8AC3E}">
        <p14:creationId xmlns:p14="http://schemas.microsoft.com/office/powerpoint/2010/main" val="1091759077"/>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fr-FR" sz="1100" kern="1200" dirty="0" smtClean="0">
                <a:solidFill>
                  <a:schemeClr val="tx1"/>
                </a:solidFill>
                <a:effectLst/>
                <a:latin typeface="+mn-lt"/>
                <a:ea typeface="+mn-ea"/>
                <a:cs typeface="+mn-cs"/>
              </a:rPr>
              <a:t>Cette ressource veut valoriser le rôle de notre foyer commun : l’Europe. En fait, nous oublions souvent pourquoi l'Europe est importante et quelle est la signification de "Notre" et "Commun”.</a:t>
            </a:r>
            <a:r>
              <a:rPr lang="it-IT" dirty="0" smtClean="0">
                <a:effectLst/>
              </a:rPr>
              <a:t> </a:t>
            </a:r>
          </a:p>
          <a:p>
            <a:pPr lvl="0">
              <a:spcBef>
                <a:spcPts val="0"/>
              </a:spcBef>
              <a:buNone/>
            </a:pPr>
            <a:endParaRPr lang="it-IT" dirty="0" smtClean="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100" kern="1200" dirty="0" smtClean="0">
                <a:solidFill>
                  <a:schemeClr val="tx1"/>
                </a:solidFill>
                <a:effectLst/>
                <a:latin typeface="+mn-lt"/>
                <a:ea typeface="+mn-ea"/>
                <a:cs typeface="+mn-cs"/>
              </a:rPr>
              <a:t>Nous allons essayer de naviguer à travers 5 questions. Tout d'abord, nous approfondirons la devise de l'Union européenne et nous analyserons les 12 étoiles représentées sur le drapeau de l'UE. Ensuite, nous parlerons des infrastructures et des institutions de l'UE, en soulignant qu'il est tout à fait impossible de comprendre le processus décisionnel sur lequel il repose. La dernière section - la plus longue - expliquera quelles sont nos valeurs communes</a:t>
            </a:r>
            <a:r>
              <a:rPr lang="it-IT" dirty="0" smtClean="0">
                <a:effectLst/>
              </a:rPr>
              <a:t> </a:t>
            </a:r>
          </a:p>
          <a:p>
            <a:pPr lvl="0">
              <a:spcBef>
                <a:spcPts val="0"/>
              </a:spcBef>
              <a:buNone/>
            </a:pPr>
            <a:endParaRPr dirty="0"/>
          </a:p>
        </p:txBody>
      </p:sp>
    </p:spTree>
    <p:extLst>
      <p:ext uri="{BB962C8B-B14F-4D97-AF65-F5344CB8AC3E}">
        <p14:creationId xmlns:p14="http://schemas.microsoft.com/office/powerpoint/2010/main" val="3017481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r>
              <a:rPr lang="fr-FR" sz="1100" kern="1200" dirty="0" smtClean="0">
                <a:solidFill>
                  <a:schemeClr val="tx1"/>
                </a:solidFill>
                <a:effectLst/>
                <a:latin typeface="+mn-lt"/>
                <a:ea typeface="+mn-ea"/>
                <a:cs typeface="+mn-cs"/>
              </a:rPr>
              <a:t>Tous les citoyens ont droit à une </a:t>
            </a:r>
            <a:r>
              <a:rPr lang="fr-FR" sz="1100" b="1" kern="1200" dirty="0" smtClean="0">
                <a:solidFill>
                  <a:schemeClr val="tx1"/>
                </a:solidFill>
                <a:effectLst/>
                <a:latin typeface="+mn-lt"/>
                <a:ea typeface="+mn-ea"/>
                <a:cs typeface="+mn-cs"/>
              </a:rPr>
              <a:t>bonne administration</a:t>
            </a:r>
            <a:r>
              <a:rPr lang="fr-FR" sz="1100" kern="1200" dirty="0" smtClean="0">
                <a:solidFill>
                  <a:schemeClr val="tx1"/>
                </a:solidFill>
                <a:effectLst/>
                <a:latin typeface="+mn-lt"/>
                <a:ea typeface="+mn-ea"/>
                <a:cs typeface="+mn-cs"/>
              </a:rPr>
              <a:t>.</a:t>
            </a:r>
            <a:endParaRPr lang="it-IT" sz="1100" kern="1200" dirty="0" smtClean="0">
              <a:solidFill>
                <a:schemeClr val="tx1"/>
              </a:solidFill>
              <a:effectLst/>
              <a:latin typeface="+mn-lt"/>
              <a:ea typeface="+mn-ea"/>
              <a:cs typeface="+mn-cs"/>
            </a:endParaRPr>
          </a:p>
          <a:p>
            <a:pPr lvl="0"/>
            <a:r>
              <a:rPr lang="fr-FR" sz="1100" kern="1200" dirty="0" smtClean="0">
                <a:solidFill>
                  <a:schemeClr val="tx1"/>
                </a:solidFill>
                <a:effectLst/>
                <a:latin typeface="+mn-lt"/>
                <a:ea typeface="+mn-ea"/>
                <a:cs typeface="+mn-cs"/>
              </a:rPr>
              <a:t>Toute </a:t>
            </a:r>
            <a:r>
              <a:rPr lang="fr-FR" sz="1100" b="1" kern="1200" dirty="0" smtClean="0">
                <a:solidFill>
                  <a:schemeClr val="tx1"/>
                </a:solidFill>
                <a:effectLst/>
                <a:latin typeface="+mn-lt"/>
                <a:ea typeface="+mn-ea"/>
                <a:cs typeface="+mn-cs"/>
              </a:rPr>
              <a:t>personne est présumée innocente</a:t>
            </a:r>
            <a:r>
              <a:rPr lang="fr-FR" sz="1100" kern="1200" dirty="0" smtClean="0">
                <a:solidFill>
                  <a:schemeClr val="tx1"/>
                </a:solidFill>
                <a:effectLst/>
                <a:latin typeface="+mn-lt"/>
                <a:ea typeface="+mn-ea"/>
                <a:cs typeface="+mn-cs"/>
              </a:rPr>
              <a:t> jusqu'à ce que sa culpabilité soit établie conformément à la loi.</a:t>
            </a:r>
            <a:endParaRPr lang="it-IT" sz="1100" kern="1200" dirty="0" smtClean="0">
              <a:solidFill>
                <a:schemeClr val="tx1"/>
              </a:solidFill>
              <a:effectLst/>
              <a:latin typeface="+mn-lt"/>
              <a:ea typeface="+mn-ea"/>
              <a:cs typeface="+mn-cs"/>
            </a:endParaRPr>
          </a:p>
          <a:p>
            <a:r>
              <a:rPr lang="fr-FR" sz="1100" kern="1200" dirty="0" smtClean="0">
                <a:solidFill>
                  <a:schemeClr val="tx1"/>
                </a:solidFill>
                <a:effectLst/>
                <a:latin typeface="+mn-lt"/>
                <a:ea typeface="+mn-ea"/>
                <a:cs typeface="+mn-cs"/>
              </a:rPr>
              <a:t>Tout citoyen de l'Union a le droit de circuler et de séjourner librement sur le territoire des États membres. </a:t>
            </a:r>
            <a:endParaRPr dirty="0"/>
          </a:p>
        </p:txBody>
      </p:sp>
    </p:spTree>
    <p:extLst>
      <p:ext uri="{BB962C8B-B14F-4D97-AF65-F5344CB8AC3E}">
        <p14:creationId xmlns:p14="http://schemas.microsoft.com/office/powerpoint/2010/main" val="1973705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051951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r>
              <a:rPr lang="fr-FR" sz="1100" kern="1200" dirty="0" smtClean="0">
                <a:solidFill>
                  <a:schemeClr val="tx1"/>
                </a:solidFill>
                <a:effectLst/>
                <a:latin typeface="+mn-lt"/>
                <a:ea typeface="+mn-ea"/>
                <a:cs typeface="+mn-cs"/>
              </a:rPr>
              <a:t>La devise de l'Union européenne est "Unie dans la diversité". Elle a été décidé en 2000. Les propositions sont venues de plus de 80.000 jeunes de 10 à 19 ans de toute l'Europe.</a:t>
            </a:r>
            <a:endParaRPr lang="it-IT" sz="1100" kern="1200" dirty="0" smtClean="0">
              <a:solidFill>
                <a:schemeClr val="tx1"/>
              </a:solidFill>
              <a:effectLst/>
              <a:latin typeface="+mn-lt"/>
              <a:ea typeface="+mn-ea"/>
              <a:cs typeface="+mn-cs"/>
            </a:endParaRPr>
          </a:p>
          <a:p>
            <a:pPr>
              <a:buNone/>
            </a:pPr>
            <a:endParaRPr lang="fr-FR" sz="1100" kern="1200" dirty="0" smtClean="0">
              <a:solidFill>
                <a:schemeClr val="tx1"/>
              </a:solidFill>
              <a:effectLst/>
              <a:latin typeface="+mn-lt"/>
              <a:ea typeface="+mn-ea"/>
              <a:cs typeface="+mn-cs"/>
            </a:endParaRPr>
          </a:p>
          <a:p>
            <a:pPr>
              <a:buNone/>
            </a:pPr>
            <a:r>
              <a:rPr lang="fr-FR" sz="1100" kern="1200" dirty="0" smtClean="0">
                <a:solidFill>
                  <a:schemeClr val="tx1"/>
                </a:solidFill>
                <a:effectLst/>
                <a:latin typeface="+mn-lt"/>
                <a:ea typeface="+mn-ea"/>
                <a:cs typeface="+mn-cs"/>
              </a:rPr>
              <a:t>Pour expliquer le sens de la devise, il est important de se référer au préambule du Traité, où il est souligné que " les peuples d'Europe, tout en restant fiers de leur identité et de leur histoire nationale, sont déterminés à transcender leurs anciennes divisions et, unis de plus en plus étroitement, à forger un destin commun ".</a:t>
            </a:r>
            <a:endParaRPr lang="it-IT" sz="1100" kern="1200" dirty="0" smtClean="0">
              <a:solidFill>
                <a:schemeClr val="tx1"/>
              </a:solidFill>
              <a:effectLst/>
              <a:latin typeface="+mn-lt"/>
              <a:ea typeface="+mn-ea"/>
              <a:cs typeface="+mn-cs"/>
            </a:endParaRPr>
          </a:p>
          <a:p>
            <a:pPr>
              <a:buNone/>
            </a:pPr>
            <a:endParaRPr lang="fr-FR" sz="1100" kern="1200" dirty="0" smtClean="0">
              <a:solidFill>
                <a:schemeClr val="tx1"/>
              </a:solidFill>
              <a:effectLst/>
              <a:latin typeface="+mn-lt"/>
              <a:ea typeface="+mn-ea"/>
              <a:cs typeface="+mn-cs"/>
            </a:endParaRPr>
          </a:p>
          <a:p>
            <a:pPr>
              <a:buNone/>
            </a:pPr>
            <a:r>
              <a:rPr lang="fr-FR" sz="1100" kern="1200" dirty="0" smtClean="0">
                <a:solidFill>
                  <a:schemeClr val="tx1"/>
                </a:solidFill>
                <a:effectLst/>
                <a:latin typeface="+mn-lt"/>
                <a:ea typeface="+mn-ea"/>
                <a:cs typeface="+mn-cs"/>
              </a:rPr>
              <a:t>Cela signifie donc que faire partie de l'Union européenne ajoutera des valeurs à nos vies, et non l'inverse. C'est comme ajouter une autre médaille d'or, une autre étoile sur la poitrine. </a:t>
            </a:r>
            <a:endParaRPr dirty="0"/>
          </a:p>
        </p:txBody>
      </p:sp>
    </p:spTree>
    <p:extLst>
      <p:ext uri="{BB962C8B-B14F-4D97-AF65-F5344CB8AC3E}">
        <p14:creationId xmlns:p14="http://schemas.microsoft.com/office/powerpoint/2010/main" val="111990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r>
              <a:rPr lang="fr-FR" sz="1100" kern="1200" dirty="0" smtClean="0">
                <a:solidFill>
                  <a:schemeClr val="tx1"/>
                </a:solidFill>
                <a:effectLst/>
                <a:latin typeface="+mn-lt"/>
                <a:ea typeface="+mn-ea"/>
                <a:cs typeface="+mn-cs"/>
              </a:rPr>
              <a:t>Et d'ailleurs, si nous nous référons aux étoiles, notre drapeau commun est fait de 12 étoiles dorées sur fond bleu. Les 3 éléments qui y sont représentés doivent être pris en compte. Tout d'abord, le cercle qui est un symbole d'unité, d'absolu et de perfection. Elle représente également la parité des États membres car, dans un cercle, tous les points de la circonférence sont équidistants du centre.</a:t>
            </a:r>
            <a:endParaRPr lang="it-IT" sz="1100" kern="1200" dirty="0" smtClean="0">
              <a:solidFill>
                <a:schemeClr val="tx1"/>
              </a:solidFill>
              <a:effectLst/>
              <a:latin typeface="+mn-lt"/>
              <a:ea typeface="+mn-ea"/>
              <a:cs typeface="+mn-cs"/>
            </a:endParaRPr>
          </a:p>
          <a:p>
            <a:pPr>
              <a:buNone/>
            </a:pPr>
            <a:r>
              <a:rPr lang="fr-FR" sz="1100" kern="1200" dirty="0" smtClean="0">
                <a:solidFill>
                  <a:schemeClr val="tx1"/>
                </a:solidFill>
                <a:effectLst/>
                <a:latin typeface="+mn-lt"/>
                <a:ea typeface="+mn-ea"/>
                <a:cs typeface="+mn-cs"/>
              </a:rPr>
              <a:t>Ensuite, les 12 étoiles représentent l'indépendance, l'unité, la liberté, le renouveau et l'espoir. Pourquoi 12 ? Parce qu'il est considéré comme un nombre idéal. Vous rappelez-vous combien signes du zodiaque il y a ? Et les mois de l'année ? Et qu'en est-il des heures de la journée ? Et ceux de la nuit ? Et les travaux d'Hercule ?</a:t>
            </a:r>
            <a:endParaRPr lang="it-IT" sz="1100" kern="1200" dirty="0" smtClean="0">
              <a:solidFill>
                <a:schemeClr val="tx1"/>
              </a:solidFill>
              <a:effectLst/>
              <a:latin typeface="+mn-lt"/>
              <a:ea typeface="+mn-ea"/>
              <a:cs typeface="+mn-cs"/>
            </a:endParaRPr>
          </a:p>
          <a:p>
            <a:pPr>
              <a:buNone/>
            </a:pPr>
            <a:r>
              <a:rPr lang="fr-FR" sz="1100" kern="1200" dirty="0" smtClean="0">
                <a:solidFill>
                  <a:schemeClr val="tx1"/>
                </a:solidFill>
                <a:effectLst/>
                <a:latin typeface="+mn-lt"/>
                <a:ea typeface="+mn-ea"/>
                <a:cs typeface="+mn-cs"/>
              </a:rPr>
              <a:t>Enfin, le bleu choisi pour le fond est la couleur du ciel et de l'univers.</a:t>
            </a:r>
            <a:endParaRPr lang="it-IT" sz="1100" kern="1200" dirty="0" smtClean="0">
              <a:solidFill>
                <a:schemeClr val="tx1"/>
              </a:solidFill>
              <a:effectLst/>
              <a:latin typeface="+mn-lt"/>
              <a:ea typeface="+mn-ea"/>
              <a:cs typeface="+mn-cs"/>
            </a:endParaRPr>
          </a:p>
          <a:p>
            <a:pPr>
              <a:buNone/>
            </a:pPr>
            <a:r>
              <a:rPr lang="fr-FR" sz="1100" kern="1200" dirty="0" smtClean="0">
                <a:solidFill>
                  <a:schemeClr val="tx1"/>
                </a:solidFill>
                <a:effectLst/>
                <a:latin typeface="+mn-lt"/>
                <a:ea typeface="+mn-ea"/>
                <a:cs typeface="+mn-cs"/>
              </a:rPr>
              <a:t>D'une manière générale, le drapeau de l'Union européenne exprime l'harmonie, la paix et le respect et l'équilibre.</a:t>
            </a:r>
            <a:r>
              <a:rPr lang="it-IT" dirty="0" smtClean="0">
                <a:effectLst/>
              </a:rPr>
              <a:t> </a:t>
            </a:r>
            <a:endParaRPr dirty="0"/>
          </a:p>
        </p:txBody>
      </p:sp>
    </p:spTree>
    <p:extLst>
      <p:ext uri="{BB962C8B-B14F-4D97-AF65-F5344CB8AC3E}">
        <p14:creationId xmlns:p14="http://schemas.microsoft.com/office/powerpoint/2010/main" val="1059583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r>
              <a:rPr lang="fr-FR" sz="1100" kern="1200" dirty="0" smtClean="0">
                <a:solidFill>
                  <a:schemeClr val="tx1"/>
                </a:solidFill>
                <a:effectLst/>
                <a:latin typeface="+mn-lt"/>
                <a:ea typeface="+mn-ea"/>
                <a:cs typeface="+mn-cs"/>
              </a:rPr>
              <a:t>Et lorsque nous parlons d'équilibre, toutes les foyers et les maisons sont construites de façon équilibrée. Nous pouvons donc maintenant parler de l'infrastructure et des institutions de l'UE. Nous ne dirons que quelques mots sur les principales institutions, en essayant de vous inspirer et de vous convaincre d'approfondir vos connaissances de manière autonome. </a:t>
            </a:r>
            <a:endParaRPr lang="it-IT" sz="1100" kern="1200" dirty="0" smtClean="0">
              <a:solidFill>
                <a:schemeClr val="tx1"/>
              </a:solidFill>
              <a:effectLst/>
              <a:latin typeface="+mn-lt"/>
              <a:ea typeface="+mn-ea"/>
              <a:cs typeface="+mn-cs"/>
            </a:endParaRPr>
          </a:p>
          <a:p>
            <a:pPr>
              <a:buNone/>
            </a:pPr>
            <a:r>
              <a:rPr lang="fr-FR" sz="1100" kern="1200" dirty="0" smtClean="0">
                <a:solidFill>
                  <a:schemeClr val="tx1"/>
                </a:solidFill>
                <a:effectLst/>
                <a:latin typeface="+mn-lt"/>
                <a:ea typeface="+mn-ea"/>
                <a:cs typeface="+mn-cs"/>
              </a:rPr>
              <a:t>Tout d'abord, toutes les décisions stratégiques sont prises par le </a:t>
            </a:r>
            <a:r>
              <a:rPr lang="fr-FR" sz="1100" b="1" kern="1200" dirty="0" smtClean="0">
                <a:solidFill>
                  <a:schemeClr val="tx1"/>
                </a:solidFill>
                <a:effectLst/>
                <a:latin typeface="+mn-lt"/>
                <a:ea typeface="+mn-ea"/>
                <a:cs typeface="+mn-cs"/>
              </a:rPr>
              <a:t>Conseil européen</a:t>
            </a:r>
            <a:r>
              <a:rPr lang="fr-FR" sz="1100" kern="1200" dirty="0" smtClean="0">
                <a:solidFill>
                  <a:schemeClr val="tx1"/>
                </a:solidFill>
                <a:effectLst/>
                <a:latin typeface="+mn-lt"/>
                <a:ea typeface="+mn-ea"/>
                <a:cs typeface="+mn-cs"/>
              </a:rPr>
              <a:t> dans ses "sommets". Tous les chefs d'État ou de gouvernement des 28 États membres de l'UE y sont représentés. Il est soutenu par </a:t>
            </a:r>
            <a:r>
              <a:rPr lang="fr-FR" sz="1100" b="1" kern="1200" dirty="0" smtClean="0">
                <a:solidFill>
                  <a:schemeClr val="tx1"/>
                </a:solidFill>
                <a:effectLst/>
                <a:latin typeface="+mn-lt"/>
                <a:ea typeface="+mn-ea"/>
                <a:cs typeface="+mn-cs"/>
              </a:rPr>
              <a:t>le Conseil</a:t>
            </a:r>
            <a:r>
              <a:rPr lang="fr-FR" sz="1100" kern="1200" dirty="0" smtClean="0">
                <a:solidFill>
                  <a:schemeClr val="tx1"/>
                </a:solidFill>
                <a:effectLst/>
                <a:latin typeface="+mn-lt"/>
                <a:ea typeface="+mn-ea"/>
                <a:cs typeface="+mn-cs"/>
              </a:rPr>
              <a:t>. Sa présidence change tous les 6 mois. Le Conseil dispose, la </a:t>
            </a:r>
            <a:r>
              <a:rPr lang="fr-FR" sz="1100" b="1" kern="1200" dirty="0" smtClean="0">
                <a:solidFill>
                  <a:schemeClr val="tx1"/>
                </a:solidFill>
                <a:effectLst/>
                <a:latin typeface="+mn-lt"/>
                <a:ea typeface="+mn-ea"/>
                <a:cs typeface="+mn-cs"/>
              </a:rPr>
              <a:t>Commission européenne</a:t>
            </a:r>
            <a:r>
              <a:rPr lang="fr-FR" sz="1100" kern="1200" dirty="0" smtClean="0">
                <a:solidFill>
                  <a:schemeClr val="tx1"/>
                </a:solidFill>
                <a:effectLst/>
                <a:latin typeface="+mn-lt"/>
                <a:ea typeface="+mn-ea"/>
                <a:cs typeface="+mn-cs"/>
              </a:rPr>
              <a:t> propose. En fait, elle a le pouvoir de proposer et de rédiger des lois. C'est le "gouvernement" de l'Union et chaque Etat est représenté. Près de 500 millions de citoyens européens sont représentés par 751 députés au Parlement. Le Parlement européen est le seul organe directement élu dans l'Union.</a:t>
            </a:r>
            <a:endParaRPr lang="it-IT" sz="1100" kern="1200" dirty="0" smtClean="0">
              <a:solidFill>
                <a:schemeClr val="tx1"/>
              </a:solidFill>
              <a:effectLst/>
              <a:latin typeface="+mn-lt"/>
              <a:ea typeface="+mn-ea"/>
              <a:cs typeface="+mn-cs"/>
            </a:endParaRPr>
          </a:p>
          <a:p>
            <a:pPr>
              <a:buNone/>
            </a:pPr>
            <a:r>
              <a:rPr lang="fr-FR" sz="1100" kern="1200" dirty="0" smtClean="0">
                <a:solidFill>
                  <a:schemeClr val="tx1"/>
                </a:solidFill>
                <a:effectLst/>
                <a:latin typeface="+mn-lt"/>
                <a:ea typeface="+mn-ea"/>
                <a:cs typeface="+mn-cs"/>
              </a:rPr>
              <a:t>La dernière institution sur laquelle nous dirons quelque chose est la </a:t>
            </a:r>
            <a:r>
              <a:rPr lang="fr-FR" sz="1100" b="1" kern="1200" dirty="0" smtClean="0">
                <a:solidFill>
                  <a:schemeClr val="tx1"/>
                </a:solidFill>
                <a:effectLst/>
                <a:latin typeface="+mn-lt"/>
                <a:ea typeface="+mn-ea"/>
                <a:cs typeface="+mn-cs"/>
              </a:rPr>
              <a:t>Banque centrale européenne</a:t>
            </a:r>
            <a:r>
              <a:rPr lang="fr-FR" sz="1100" kern="1200" dirty="0" smtClean="0">
                <a:solidFill>
                  <a:schemeClr val="tx1"/>
                </a:solidFill>
                <a:effectLst/>
                <a:latin typeface="+mn-lt"/>
                <a:ea typeface="+mn-ea"/>
                <a:cs typeface="+mn-cs"/>
              </a:rPr>
              <a:t>. C'est la banque des États qui ont adopté l'euro (19 des 28 États membres) et vise à maintenir la stabilité des prix. </a:t>
            </a:r>
            <a:endParaRPr lang="it-IT" sz="1100" kern="1200" dirty="0" smtClean="0">
              <a:solidFill>
                <a:schemeClr val="tx1"/>
              </a:solidFill>
              <a:effectLst/>
              <a:latin typeface="+mn-lt"/>
              <a:ea typeface="+mn-ea"/>
              <a:cs typeface="+mn-cs"/>
            </a:endParaRPr>
          </a:p>
          <a:p>
            <a:pPr>
              <a:buNone/>
            </a:pPr>
            <a:r>
              <a:rPr lang="fr-FR" sz="1100" kern="1200" dirty="0" smtClean="0">
                <a:solidFill>
                  <a:schemeClr val="tx1"/>
                </a:solidFill>
                <a:effectLst/>
                <a:latin typeface="+mn-lt"/>
                <a:ea typeface="+mn-ea"/>
                <a:cs typeface="+mn-cs"/>
              </a:rPr>
              <a:t>Vous êtes curieux et vous voulez aller plus loin ? Consultez la section publication du site officiel de l'Union européenne.</a:t>
            </a:r>
            <a:r>
              <a:rPr lang="it-IT" dirty="0" smtClean="0">
                <a:effectLst/>
              </a:rPr>
              <a:t> </a:t>
            </a:r>
            <a:endParaRPr dirty="0"/>
          </a:p>
        </p:txBody>
      </p:sp>
    </p:spTree>
    <p:extLst>
      <p:ext uri="{BB962C8B-B14F-4D97-AF65-F5344CB8AC3E}">
        <p14:creationId xmlns:p14="http://schemas.microsoft.com/office/powerpoint/2010/main" val="65788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r>
              <a:rPr lang="fr-FR" sz="1100" kern="1200" dirty="0" smtClean="0">
                <a:solidFill>
                  <a:schemeClr val="tx1"/>
                </a:solidFill>
                <a:effectLst/>
                <a:latin typeface="+mn-lt"/>
                <a:ea typeface="+mn-ea"/>
                <a:cs typeface="+mn-cs"/>
              </a:rPr>
              <a:t>Bien sûr, nous savons maintenant comment vous vous sentez : un peu confus. Et aucun mot n'a encore été dit sur le processus de prise de décision. Mais faisons comme ça : nous allons essayer de faire simple. De votre côté, vous devez promettre que vous l'étudierez de manière autonome. </a:t>
            </a:r>
            <a:endParaRPr lang="it-IT" sz="1100" kern="1200" dirty="0" smtClean="0">
              <a:solidFill>
                <a:schemeClr val="tx1"/>
              </a:solidFill>
              <a:effectLst/>
              <a:latin typeface="+mn-lt"/>
              <a:ea typeface="+mn-ea"/>
              <a:cs typeface="+mn-cs"/>
            </a:endParaRPr>
          </a:p>
          <a:p>
            <a:pPr>
              <a:buNone/>
            </a:pPr>
            <a:r>
              <a:rPr lang="fr-FR" sz="1100" kern="1200" dirty="0" smtClean="0">
                <a:solidFill>
                  <a:schemeClr val="tx1"/>
                </a:solidFill>
                <a:effectLst/>
                <a:latin typeface="+mn-lt"/>
                <a:ea typeface="+mn-ea"/>
                <a:cs typeface="+mn-cs"/>
              </a:rPr>
              <a:t>Commençons par là.</a:t>
            </a:r>
            <a:endParaRPr lang="it-IT" sz="1100" kern="1200" dirty="0" smtClean="0">
              <a:solidFill>
                <a:schemeClr val="tx1"/>
              </a:solidFill>
              <a:effectLst/>
              <a:latin typeface="+mn-lt"/>
              <a:ea typeface="+mn-ea"/>
              <a:cs typeface="+mn-cs"/>
            </a:endParaRPr>
          </a:p>
          <a:p>
            <a:pPr>
              <a:buNone/>
            </a:pPr>
            <a:r>
              <a:rPr lang="fr-FR" sz="1100" kern="1200" dirty="0" smtClean="0">
                <a:solidFill>
                  <a:schemeClr val="tx1"/>
                </a:solidFill>
                <a:effectLst/>
                <a:latin typeface="+mn-lt"/>
                <a:ea typeface="+mn-ea"/>
                <a:cs typeface="+mn-cs"/>
              </a:rPr>
              <a:t>Deux procédures décisionnelles sont en place : la procédure standard (appelée codécision) et la procédure spéciale. Voyons seulement comment fonctionne la codécision, car la procédure spéciale est une procédure résiduelle.</a:t>
            </a:r>
            <a:endParaRPr lang="it-IT" sz="1100" kern="1200" dirty="0" smtClean="0">
              <a:solidFill>
                <a:schemeClr val="tx1"/>
              </a:solidFill>
              <a:effectLst/>
              <a:latin typeface="+mn-lt"/>
              <a:ea typeface="+mn-ea"/>
              <a:cs typeface="+mn-cs"/>
            </a:endParaRPr>
          </a:p>
          <a:p>
            <a:pPr>
              <a:buNone/>
            </a:pPr>
            <a:r>
              <a:rPr lang="fr-FR" sz="1100" kern="1200" dirty="0" smtClean="0">
                <a:solidFill>
                  <a:schemeClr val="tx1"/>
                </a:solidFill>
                <a:effectLst/>
                <a:latin typeface="+mn-lt"/>
                <a:ea typeface="+mn-ea"/>
                <a:cs typeface="+mn-cs"/>
              </a:rPr>
              <a:t>La Commission propose de nouvelles initiatives visant à consulter les parties intéressées par le biais de consultations publiques. Le Parlement et le Conseil examinent et proposent des amendements. La décision n'est prise que lorsque toutes les institutions concernées (Commission, Parlement et Conseil) sont d'accord et qu'elles partagent pleinement la même "vision".</a:t>
            </a:r>
            <a:endParaRPr lang="it-IT" sz="1100" kern="1200" dirty="0" smtClean="0">
              <a:solidFill>
                <a:schemeClr val="tx1"/>
              </a:solidFill>
              <a:effectLst/>
              <a:latin typeface="+mn-lt"/>
              <a:ea typeface="+mn-ea"/>
              <a:cs typeface="+mn-cs"/>
            </a:endParaRPr>
          </a:p>
          <a:p>
            <a:pPr>
              <a:buNone/>
            </a:pPr>
            <a:r>
              <a:rPr lang="fr-FR" sz="1100" kern="1200" dirty="0" err="1" smtClean="0">
                <a:solidFill>
                  <a:schemeClr val="tx1"/>
                </a:solidFill>
                <a:effectLst/>
                <a:latin typeface="+mn-lt"/>
                <a:ea typeface="+mn-ea"/>
                <a:cs typeface="+mn-cs"/>
              </a:rPr>
              <a:t>P.s</a:t>
            </a:r>
            <a:r>
              <a:rPr lang="fr-FR" sz="1100" kern="1200" dirty="0" smtClean="0">
                <a:solidFill>
                  <a:schemeClr val="tx1"/>
                </a:solidFill>
                <a:effectLst/>
                <a:latin typeface="+mn-lt"/>
                <a:ea typeface="+mn-ea"/>
                <a:cs typeface="+mn-cs"/>
              </a:rPr>
              <a:t> : rappelez-vous que vous promettez d'approfondir vos connaissances de façon autonome!</a:t>
            </a:r>
            <a:r>
              <a:rPr lang="it-IT" dirty="0" smtClean="0">
                <a:effectLst/>
              </a:rPr>
              <a:t> </a:t>
            </a:r>
            <a:endParaRPr dirty="0"/>
          </a:p>
        </p:txBody>
      </p:sp>
    </p:spTree>
    <p:extLst>
      <p:ext uri="{BB962C8B-B14F-4D97-AF65-F5344CB8AC3E}">
        <p14:creationId xmlns:p14="http://schemas.microsoft.com/office/powerpoint/2010/main" val="15507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r>
              <a:rPr lang="fr-FR" sz="1100" kern="1200" dirty="0" smtClean="0">
                <a:solidFill>
                  <a:schemeClr val="tx1"/>
                </a:solidFill>
                <a:effectLst/>
                <a:latin typeface="+mn-lt"/>
                <a:ea typeface="+mn-ea"/>
                <a:cs typeface="+mn-cs"/>
              </a:rPr>
              <a:t>Nous allons maintenant nous pencher sur les valeurs communes sur lesquelles repose "notre foyer". Dans les 5 prochaines diapositives, nous aborderons 16 principes énoncés dans la Charte des droits fondamentaux de l'UE. Je voudrais vous rappeler que l'Union européenne est "fondée sur les valeurs indivisibles et universelles de dignité humaine, de liberté, d'égalité et de solidarité (et sur) les principes de la démocratie et de l'État de droit". C'est ce dont nous devons nous souvenir pour "partager un avenir pacifique basé sur des valeurs communes". Alors, commençons notre voyage vers eux.</a:t>
            </a:r>
            <a:endParaRPr lang="it-IT" sz="1100" kern="1200" dirty="0" smtClean="0">
              <a:solidFill>
                <a:schemeClr val="tx1"/>
              </a:solidFill>
              <a:effectLst/>
              <a:latin typeface="+mn-lt"/>
              <a:ea typeface="+mn-ea"/>
              <a:cs typeface="+mn-cs"/>
            </a:endParaRPr>
          </a:p>
          <a:p>
            <a:pPr>
              <a:buNone/>
            </a:pPr>
            <a:endParaRPr lang="fr-FR" sz="1100" kern="1200" dirty="0" smtClean="0">
              <a:solidFill>
                <a:schemeClr val="tx1"/>
              </a:solidFill>
              <a:effectLst/>
              <a:latin typeface="+mn-lt"/>
              <a:ea typeface="+mn-ea"/>
              <a:cs typeface="+mn-cs"/>
            </a:endParaRPr>
          </a:p>
          <a:p>
            <a:pPr>
              <a:buNone/>
            </a:pPr>
            <a:r>
              <a:rPr lang="fr-FR" sz="1100" kern="1200" dirty="0" smtClean="0">
                <a:solidFill>
                  <a:schemeClr val="tx1"/>
                </a:solidFill>
                <a:effectLst/>
                <a:latin typeface="+mn-lt"/>
                <a:ea typeface="+mn-ea"/>
                <a:cs typeface="+mn-cs"/>
              </a:rPr>
              <a:t>Tout d'abord : </a:t>
            </a:r>
            <a:endParaRPr lang="it-IT" sz="1100" kern="1200" dirty="0" smtClean="0">
              <a:solidFill>
                <a:schemeClr val="tx1"/>
              </a:solidFill>
              <a:effectLst/>
              <a:latin typeface="+mn-lt"/>
              <a:ea typeface="+mn-ea"/>
              <a:cs typeface="+mn-cs"/>
            </a:endParaRPr>
          </a:p>
          <a:p>
            <a:pPr marL="171450" indent="-171450"/>
            <a:r>
              <a:rPr lang="fr-FR" sz="1100" kern="1200" dirty="0" smtClean="0">
                <a:solidFill>
                  <a:schemeClr val="tx1"/>
                </a:solidFill>
                <a:effectLst/>
                <a:latin typeface="+mn-lt"/>
                <a:ea typeface="+mn-ea"/>
                <a:cs typeface="+mn-cs"/>
              </a:rPr>
              <a:t>La dignité humaine est intangible.</a:t>
            </a:r>
            <a:endParaRPr lang="it-IT" sz="1100" kern="1200" dirty="0" smtClean="0">
              <a:solidFill>
                <a:schemeClr val="tx1"/>
              </a:solidFill>
              <a:effectLst/>
              <a:latin typeface="+mn-lt"/>
              <a:ea typeface="+mn-ea"/>
              <a:cs typeface="+mn-cs"/>
            </a:endParaRPr>
          </a:p>
          <a:p>
            <a:pPr marL="171450" indent="-171450"/>
            <a:r>
              <a:rPr lang="fr-FR" sz="1100" kern="1200" dirty="0" smtClean="0">
                <a:solidFill>
                  <a:schemeClr val="tx1"/>
                </a:solidFill>
                <a:effectLst/>
                <a:latin typeface="+mn-lt"/>
                <a:ea typeface="+mn-ea"/>
                <a:cs typeface="+mn-cs"/>
              </a:rPr>
              <a:t>Nul ne peut être condamné à la peine de mort, ni être tenu en esclavage. </a:t>
            </a:r>
            <a:endParaRPr lang="it-IT" sz="1100" kern="1200" dirty="0" smtClean="0">
              <a:solidFill>
                <a:schemeClr val="tx1"/>
              </a:solidFill>
              <a:effectLst/>
              <a:latin typeface="+mn-lt"/>
              <a:ea typeface="+mn-ea"/>
              <a:cs typeface="+mn-cs"/>
            </a:endParaRPr>
          </a:p>
          <a:p>
            <a:pPr marL="171450" indent="-171450"/>
            <a:r>
              <a:rPr lang="fr-FR" sz="1100" kern="1200" dirty="0" smtClean="0">
                <a:solidFill>
                  <a:schemeClr val="tx1"/>
                </a:solidFill>
                <a:effectLst/>
                <a:latin typeface="+mn-lt"/>
                <a:ea typeface="+mn-ea"/>
                <a:cs typeface="+mn-cs"/>
              </a:rPr>
              <a:t>Toute personne a droit à la liberté</a:t>
            </a:r>
            <a:r>
              <a:rPr lang="it-IT" dirty="0" smtClean="0">
                <a:effectLst/>
              </a:rPr>
              <a:t> </a:t>
            </a:r>
            <a:endParaRPr dirty="0"/>
          </a:p>
        </p:txBody>
      </p:sp>
    </p:spTree>
    <p:extLst>
      <p:ext uri="{BB962C8B-B14F-4D97-AF65-F5344CB8AC3E}">
        <p14:creationId xmlns:p14="http://schemas.microsoft.com/office/powerpoint/2010/main" val="421446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r>
              <a:rPr lang="fr-FR" sz="1100" kern="1200" dirty="0" smtClean="0">
                <a:solidFill>
                  <a:schemeClr val="tx1"/>
                </a:solidFill>
                <a:effectLst/>
                <a:latin typeface="+mn-lt"/>
                <a:ea typeface="+mn-ea"/>
                <a:cs typeface="+mn-cs"/>
              </a:rPr>
              <a:t>Toute personne a droit à la liberté de pensée, de religion et d'opinion.</a:t>
            </a:r>
            <a:endParaRPr lang="it-IT" sz="1100" kern="1200" dirty="0" smtClean="0">
              <a:solidFill>
                <a:schemeClr val="tx1"/>
              </a:solidFill>
              <a:effectLst/>
              <a:latin typeface="+mn-lt"/>
              <a:ea typeface="+mn-ea"/>
              <a:cs typeface="+mn-cs"/>
            </a:endParaRPr>
          </a:p>
          <a:p>
            <a:pPr lvl="0"/>
            <a:r>
              <a:rPr lang="fr-FR" sz="1100" kern="1200" dirty="0" smtClean="0">
                <a:solidFill>
                  <a:schemeClr val="tx1"/>
                </a:solidFill>
                <a:effectLst/>
                <a:latin typeface="+mn-lt"/>
                <a:ea typeface="+mn-ea"/>
                <a:cs typeface="+mn-cs"/>
              </a:rPr>
              <a:t>Toute personne a le droit d'avoir accès à l'éducation. </a:t>
            </a:r>
            <a:endParaRPr lang="it-IT" sz="1100" kern="1200" dirty="0" smtClean="0">
              <a:solidFill>
                <a:schemeClr val="tx1"/>
              </a:solidFill>
              <a:effectLst/>
              <a:latin typeface="+mn-lt"/>
              <a:ea typeface="+mn-ea"/>
              <a:cs typeface="+mn-cs"/>
            </a:endParaRPr>
          </a:p>
          <a:p>
            <a:pPr lvl="0"/>
            <a:r>
              <a:rPr lang="fr-FR" sz="1100" kern="1200" dirty="0" smtClean="0">
                <a:solidFill>
                  <a:schemeClr val="tx1"/>
                </a:solidFill>
                <a:effectLst/>
                <a:latin typeface="+mn-lt"/>
                <a:ea typeface="+mn-ea"/>
                <a:cs typeface="+mn-cs"/>
              </a:rPr>
              <a:t>Toute personne a le droit au travail.</a:t>
            </a:r>
            <a:endParaRPr lang="it-IT" sz="1100" kern="1200" dirty="0" smtClean="0">
              <a:solidFill>
                <a:schemeClr val="tx1"/>
              </a:solidFill>
              <a:effectLst/>
              <a:latin typeface="+mn-lt"/>
              <a:ea typeface="+mn-ea"/>
              <a:cs typeface="+mn-cs"/>
            </a:endParaRPr>
          </a:p>
          <a:p>
            <a:r>
              <a:rPr lang="fr-FR" sz="1100" kern="1200" dirty="0" smtClean="0">
                <a:solidFill>
                  <a:schemeClr val="tx1"/>
                </a:solidFill>
                <a:effectLst/>
                <a:latin typeface="+mn-lt"/>
                <a:ea typeface="+mn-ea"/>
                <a:cs typeface="+mn-cs"/>
              </a:rPr>
              <a:t>Tout le monde est égal et la diversité est respectée</a:t>
            </a:r>
            <a:r>
              <a:rPr lang="it-IT" dirty="0" smtClean="0">
                <a:effectLst/>
              </a:rPr>
              <a:t> </a:t>
            </a:r>
            <a:endParaRPr dirty="0"/>
          </a:p>
        </p:txBody>
      </p:sp>
    </p:spTree>
    <p:extLst>
      <p:ext uri="{BB962C8B-B14F-4D97-AF65-F5344CB8AC3E}">
        <p14:creationId xmlns:p14="http://schemas.microsoft.com/office/powerpoint/2010/main" val="939322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r>
              <a:rPr lang="fr-FR" sz="1100" kern="1200" dirty="0" smtClean="0">
                <a:solidFill>
                  <a:schemeClr val="tx1"/>
                </a:solidFill>
                <a:effectLst/>
                <a:latin typeface="+mn-lt"/>
                <a:ea typeface="+mn-ea"/>
                <a:cs typeface="+mn-cs"/>
              </a:rPr>
              <a:t>Toute </a:t>
            </a:r>
            <a:r>
              <a:rPr lang="fr-FR" sz="1100" b="1" kern="1200" dirty="0" smtClean="0">
                <a:solidFill>
                  <a:schemeClr val="tx1"/>
                </a:solidFill>
                <a:effectLst/>
                <a:latin typeface="+mn-lt"/>
                <a:ea typeface="+mn-ea"/>
                <a:cs typeface="+mn-cs"/>
              </a:rPr>
              <a:t>discrimination</a:t>
            </a:r>
            <a:r>
              <a:rPr lang="fr-FR" sz="1100" kern="1200" dirty="0" smtClean="0">
                <a:solidFill>
                  <a:schemeClr val="tx1"/>
                </a:solidFill>
                <a:effectLst/>
                <a:latin typeface="+mn-lt"/>
                <a:ea typeface="+mn-ea"/>
                <a:cs typeface="+mn-cs"/>
              </a:rPr>
              <a:t> fondée sur le sexe, la race, la couleur, l'origine ethnique, l'origine sociale, les caractéristiques génétiques, la langue, la religion, les convictions, les opinions politiques ou toute autre opinion, l'appartenance à une minorité nationale, la propriété, la naissance, le handicap, l'âge ou l'orientation sexuelle est </a:t>
            </a:r>
            <a:r>
              <a:rPr lang="fr-FR" sz="1100" b="1" kern="1200" dirty="0" smtClean="0">
                <a:solidFill>
                  <a:schemeClr val="tx1"/>
                </a:solidFill>
                <a:effectLst/>
                <a:latin typeface="+mn-lt"/>
                <a:ea typeface="+mn-ea"/>
                <a:cs typeface="+mn-cs"/>
              </a:rPr>
              <a:t>interdite</a:t>
            </a:r>
            <a:r>
              <a:rPr lang="fr-FR" sz="1100" kern="1200" dirty="0" smtClean="0">
                <a:solidFill>
                  <a:schemeClr val="tx1"/>
                </a:solidFill>
                <a:effectLst/>
                <a:latin typeface="+mn-lt"/>
                <a:ea typeface="+mn-ea"/>
                <a:cs typeface="+mn-cs"/>
              </a:rPr>
              <a:t>.</a:t>
            </a:r>
            <a:endParaRPr lang="it-IT" sz="1100" kern="1200" dirty="0" smtClean="0">
              <a:solidFill>
                <a:schemeClr val="tx1"/>
              </a:solidFill>
              <a:effectLst/>
              <a:latin typeface="+mn-lt"/>
              <a:ea typeface="+mn-ea"/>
              <a:cs typeface="+mn-cs"/>
            </a:endParaRPr>
          </a:p>
          <a:p>
            <a:r>
              <a:rPr lang="fr-FR" sz="1100" b="1" kern="1200" dirty="0" smtClean="0">
                <a:solidFill>
                  <a:schemeClr val="tx1"/>
                </a:solidFill>
                <a:effectLst/>
                <a:latin typeface="+mn-lt"/>
                <a:ea typeface="+mn-ea"/>
                <a:cs typeface="+mn-cs"/>
              </a:rPr>
              <a:t>L'égalité entre les hommes et les femmes doit être assurée</a:t>
            </a:r>
            <a:r>
              <a:rPr lang="fr-FR" sz="1100" kern="1200" dirty="0" smtClean="0">
                <a:solidFill>
                  <a:schemeClr val="tx1"/>
                </a:solidFill>
                <a:effectLst/>
                <a:latin typeface="+mn-lt"/>
                <a:ea typeface="+mn-ea"/>
                <a:cs typeface="+mn-cs"/>
              </a:rPr>
              <a:t> dans tous les domaines, y compris l'emploi, le travail et les salaires</a:t>
            </a:r>
            <a:r>
              <a:rPr lang="it-IT" dirty="0" smtClean="0">
                <a:effectLst/>
              </a:rPr>
              <a:t> </a:t>
            </a:r>
            <a:endParaRPr dirty="0"/>
          </a:p>
        </p:txBody>
      </p:sp>
    </p:spTree>
    <p:extLst>
      <p:ext uri="{BB962C8B-B14F-4D97-AF65-F5344CB8AC3E}">
        <p14:creationId xmlns:p14="http://schemas.microsoft.com/office/powerpoint/2010/main" val="1392047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r>
              <a:rPr lang="fr-FR" sz="1100" b="1" kern="1200" dirty="0" smtClean="0">
                <a:solidFill>
                  <a:schemeClr val="tx1"/>
                </a:solidFill>
                <a:effectLst/>
                <a:latin typeface="+mn-lt"/>
                <a:ea typeface="+mn-ea"/>
                <a:cs typeface="+mn-cs"/>
              </a:rPr>
              <a:t>Les enfants doivent être protégés.</a:t>
            </a:r>
            <a:endParaRPr lang="it-IT" sz="1100" kern="1200" dirty="0" smtClean="0">
              <a:solidFill>
                <a:schemeClr val="tx1"/>
              </a:solidFill>
              <a:effectLst/>
              <a:latin typeface="+mn-lt"/>
              <a:ea typeface="+mn-ea"/>
              <a:cs typeface="+mn-cs"/>
            </a:endParaRPr>
          </a:p>
          <a:p>
            <a:pPr lvl="0"/>
            <a:r>
              <a:rPr lang="fr-FR" sz="1100" b="1" kern="1200" dirty="0" smtClean="0">
                <a:solidFill>
                  <a:schemeClr val="tx1"/>
                </a:solidFill>
                <a:effectLst/>
                <a:latin typeface="+mn-lt"/>
                <a:ea typeface="+mn-ea"/>
                <a:cs typeface="+mn-cs"/>
              </a:rPr>
              <a:t>Les personnes âgées </a:t>
            </a:r>
            <a:r>
              <a:rPr lang="fr-FR" sz="1100" kern="1200" dirty="0" smtClean="0">
                <a:solidFill>
                  <a:schemeClr val="tx1"/>
                </a:solidFill>
                <a:effectLst/>
                <a:latin typeface="+mn-lt"/>
                <a:ea typeface="+mn-ea"/>
                <a:cs typeface="+mn-cs"/>
              </a:rPr>
              <a:t>mèneront une vie digne et indépendante</a:t>
            </a:r>
            <a:r>
              <a:rPr lang="fr-FR" sz="1100" b="1" kern="1200" dirty="0" smtClean="0">
                <a:solidFill>
                  <a:schemeClr val="tx1"/>
                </a:solidFill>
                <a:effectLst/>
                <a:latin typeface="+mn-lt"/>
                <a:ea typeface="+mn-ea"/>
                <a:cs typeface="+mn-cs"/>
              </a:rPr>
              <a:t>. </a:t>
            </a:r>
            <a:endParaRPr lang="it-IT" sz="1100" kern="1200" dirty="0" smtClean="0">
              <a:solidFill>
                <a:schemeClr val="tx1"/>
              </a:solidFill>
              <a:effectLst/>
              <a:latin typeface="+mn-lt"/>
              <a:ea typeface="+mn-ea"/>
              <a:cs typeface="+mn-cs"/>
            </a:endParaRPr>
          </a:p>
          <a:p>
            <a:pPr lvl="0"/>
            <a:r>
              <a:rPr lang="fr-FR" sz="1100" b="1" kern="1200" dirty="0" smtClean="0">
                <a:solidFill>
                  <a:schemeClr val="tx1"/>
                </a:solidFill>
                <a:effectLst/>
                <a:latin typeface="+mn-lt"/>
                <a:ea typeface="+mn-ea"/>
                <a:cs typeface="+mn-cs"/>
              </a:rPr>
              <a:t>Les personnes handicapées sont protégées et soutenues</a:t>
            </a:r>
            <a:endParaRPr lang="it-IT" sz="1100" kern="1200" dirty="0" smtClean="0">
              <a:solidFill>
                <a:schemeClr val="tx1"/>
              </a:solidFill>
              <a:effectLst/>
              <a:latin typeface="+mn-lt"/>
              <a:ea typeface="+mn-ea"/>
              <a:cs typeface="+mn-cs"/>
            </a:endParaRPr>
          </a:p>
          <a:p>
            <a:r>
              <a:rPr lang="fr-FR" sz="1100" b="1" kern="1200" dirty="0" smtClean="0">
                <a:solidFill>
                  <a:schemeClr val="tx1"/>
                </a:solidFill>
                <a:effectLst/>
                <a:latin typeface="+mn-lt"/>
                <a:ea typeface="+mn-ea"/>
                <a:cs typeface="+mn-cs"/>
              </a:rPr>
              <a:t>Un tribunal indépendant et impartial est établi pour assurer la primauté du droit</a:t>
            </a:r>
            <a:r>
              <a:rPr lang="it-IT" dirty="0" smtClean="0">
                <a:effectLst/>
              </a:rPr>
              <a:t> </a:t>
            </a:r>
            <a:endParaRPr dirty="0"/>
          </a:p>
        </p:txBody>
      </p:sp>
    </p:spTree>
    <p:extLst>
      <p:ext uri="{BB962C8B-B14F-4D97-AF65-F5344CB8AC3E}">
        <p14:creationId xmlns:p14="http://schemas.microsoft.com/office/powerpoint/2010/main" val="1906569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D5D85A"/>
        </a:solidFill>
        <a:effectLst/>
      </p:bgPr>
    </p:bg>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3012325" y="2960550"/>
            <a:ext cx="5445900" cy="2405700"/>
          </a:xfrm>
          <a:prstGeom prst="rect">
            <a:avLst/>
          </a:prstGeom>
        </p:spPr>
        <p:txBody>
          <a:bodyPr wrap="square" lIns="91425" tIns="91425" rIns="91425" bIns="91425" anchor="b" anchorCtr="0"/>
          <a:lstStyle>
            <a:lvl1pPr lvl="0" algn="r">
              <a:spcBef>
                <a:spcPts val="0"/>
              </a:spcBef>
              <a:buSzPct val="100000"/>
              <a:defRPr sz="4800"/>
            </a:lvl1pPr>
            <a:lvl2pPr lvl="1" algn="r">
              <a:spcBef>
                <a:spcPts val="0"/>
              </a:spcBef>
              <a:buSzPct val="100000"/>
              <a:defRPr sz="6000"/>
            </a:lvl2pPr>
            <a:lvl3pPr lvl="2" algn="r">
              <a:spcBef>
                <a:spcPts val="0"/>
              </a:spcBef>
              <a:buSzPct val="100000"/>
              <a:defRPr sz="6000"/>
            </a:lvl3pPr>
            <a:lvl4pPr lvl="3" algn="r">
              <a:spcBef>
                <a:spcPts val="0"/>
              </a:spcBef>
              <a:buSzPct val="100000"/>
              <a:defRPr sz="6000"/>
            </a:lvl4pPr>
            <a:lvl5pPr lvl="4" algn="r">
              <a:spcBef>
                <a:spcPts val="0"/>
              </a:spcBef>
              <a:buSzPct val="100000"/>
              <a:defRPr sz="6000"/>
            </a:lvl5pPr>
            <a:lvl6pPr lvl="5" algn="r">
              <a:spcBef>
                <a:spcPts val="0"/>
              </a:spcBef>
              <a:buSzPct val="100000"/>
              <a:defRPr sz="6000"/>
            </a:lvl6pPr>
            <a:lvl7pPr lvl="6" algn="r">
              <a:spcBef>
                <a:spcPts val="0"/>
              </a:spcBef>
              <a:buSzPct val="100000"/>
              <a:defRPr sz="6000"/>
            </a:lvl7pPr>
            <a:lvl8pPr lvl="7" algn="r">
              <a:spcBef>
                <a:spcPts val="0"/>
              </a:spcBef>
              <a:buSzPct val="100000"/>
              <a:defRPr sz="6000"/>
            </a:lvl8pPr>
            <a:lvl9pPr lvl="8" algn="r">
              <a:spcBef>
                <a:spcPts val="0"/>
              </a:spcBef>
              <a:buSzPct val="100000"/>
              <a:defRPr sz="6000"/>
            </a:lvl9pPr>
          </a:lstStyle>
          <a:p>
            <a:r>
              <a:rPr lang="en-US" smtClean="0"/>
              <a:t>Click to edit Master title style</a:t>
            </a:r>
            <a:endParaRPr/>
          </a:p>
        </p:txBody>
      </p:sp>
      <p:sp>
        <p:nvSpPr>
          <p:cNvPr id="12" name="Shape 12"/>
          <p:cNvSpPr/>
          <p:nvPr/>
        </p:nvSpPr>
        <p:spPr>
          <a:xfrm>
            <a:off x="6208125" y="5619450"/>
            <a:ext cx="2250000" cy="137700"/>
          </a:xfrm>
          <a:prstGeom prst="rect">
            <a:avLst/>
          </a:prstGeom>
          <a:solidFill>
            <a:srgbClr val="608643"/>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91200" y="0"/>
            <a:ext cx="7761600" cy="12921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smtClean="0"/>
              <a:t>Click to edit Master title style</a:t>
            </a:r>
            <a:endParaRPr/>
          </a:p>
        </p:txBody>
      </p:sp>
      <p:sp>
        <p:nvSpPr>
          <p:cNvPr id="26" name="Shape 26"/>
          <p:cNvSpPr txBox="1">
            <a:spLocks noGrp="1"/>
          </p:cNvSpPr>
          <p:nvPr>
            <p:ph type="body" idx="1"/>
          </p:nvPr>
        </p:nvSpPr>
        <p:spPr>
          <a:xfrm>
            <a:off x="691200" y="1811604"/>
            <a:ext cx="7761600" cy="4412100"/>
          </a:xfrm>
          <a:prstGeom prst="rect">
            <a:avLst/>
          </a:prstGeom>
        </p:spPr>
        <p:txBody>
          <a:bodyPr wrap="square" lIns="91425" tIns="91425" rIns="91425" bIns="91425" anchor="t" anchorCtr="0"/>
          <a:lstStyle>
            <a:lvl1pPr lvl="0">
              <a:spcBef>
                <a:spcPts val="0"/>
              </a:spcBef>
              <a:buClr>
                <a:srgbClr val="D5D85A"/>
              </a:buClr>
              <a:defRPr/>
            </a:lvl1pPr>
            <a:lvl2pPr lvl="1">
              <a:spcBef>
                <a:spcPts val="0"/>
              </a:spcBef>
              <a:buClr>
                <a:srgbClr val="D5D85A"/>
              </a:buClr>
              <a:defRPr/>
            </a:lvl2pPr>
            <a:lvl3pPr lvl="2">
              <a:spcBef>
                <a:spcPts val="0"/>
              </a:spcBef>
              <a:buClr>
                <a:srgbClr val="D5D85A"/>
              </a:buClr>
              <a:defRPr/>
            </a:lvl3pPr>
            <a:lvl4pPr lvl="3">
              <a:spcBef>
                <a:spcPts val="0"/>
              </a:spcBef>
              <a:buClr>
                <a:srgbClr val="D5D85A"/>
              </a:buClr>
              <a:defRPr/>
            </a:lvl4pPr>
            <a:lvl5pPr lvl="4">
              <a:spcBef>
                <a:spcPts val="0"/>
              </a:spcBef>
              <a:buClr>
                <a:srgbClr val="D5D85A"/>
              </a:buClr>
              <a:defRPr/>
            </a:lvl5pPr>
            <a:lvl6pPr lvl="5">
              <a:spcBef>
                <a:spcPts val="0"/>
              </a:spcBef>
              <a:buClr>
                <a:srgbClr val="D5D85A"/>
              </a:buClr>
              <a:defRPr/>
            </a:lvl6pPr>
            <a:lvl7pPr lvl="6">
              <a:spcBef>
                <a:spcPts val="0"/>
              </a:spcBef>
              <a:buClr>
                <a:srgbClr val="D5D85A"/>
              </a:buClr>
              <a:defRPr/>
            </a:lvl7pPr>
            <a:lvl8pPr lvl="7">
              <a:spcBef>
                <a:spcPts val="0"/>
              </a:spcBef>
              <a:buClr>
                <a:srgbClr val="D5D85A"/>
              </a:buClr>
              <a:defRPr/>
            </a:lvl8pPr>
            <a:lvl9pPr lvl="8">
              <a:spcBef>
                <a:spcPts val="0"/>
              </a:spcBef>
              <a:buClr>
                <a:srgbClr val="D5D85A"/>
              </a:buClr>
              <a:defRPr/>
            </a:lvl9pPr>
          </a:lstStyle>
          <a:p>
            <a:pPr lvl="0"/>
            <a:r>
              <a:rPr lang="en-US" smtClean="0"/>
              <a:t>Click to edit Master text styles</a:t>
            </a:r>
          </a:p>
        </p:txBody>
      </p:sp>
      <p:sp>
        <p:nvSpPr>
          <p:cNvPr id="27" name="Shape 27"/>
          <p:cNvSpPr/>
          <p:nvPr/>
        </p:nvSpPr>
        <p:spPr>
          <a:xfrm>
            <a:off x="813273" y="1506189"/>
            <a:ext cx="1533600" cy="137700"/>
          </a:xfrm>
          <a:prstGeom prst="rect">
            <a:avLst/>
          </a:prstGeom>
          <a:solidFill>
            <a:srgbClr val="608643"/>
          </a:solidFill>
          <a:ln>
            <a:noFill/>
          </a:ln>
        </p:spPr>
        <p:txBody>
          <a:bodyPr wrap="square" lIns="91425" tIns="91425" rIns="91425" bIns="91425" anchor="ctr" anchorCtr="0">
            <a:noAutofit/>
          </a:bodyPr>
          <a:lstStyle/>
          <a:p>
            <a:pPr lvl="0">
              <a:spcBef>
                <a:spcPts val="0"/>
              </a:spcBef>
              <a:buNone/>
            </a:pPr>
            <a:endParaRPr/>
          </a:p>
        </p:txBody>
      </p:sp>
      <p:sp>
        <p:nvSpPr>
          <p:cNvPr id="28" name="Shape 28"/>
          <p:cNvSpPr/>
          <p:nvPr/>
        </p:nvSpPr>
        <p:spPr>
          <a:xfrm>
            <a:off x="0" y="0"/>
            <a:ext cx="137700" cy="6858000"/>
          </a:xfrm>
          <a:prstGeom prst="rect">
            <a:avLst/>
          </a:prstGeom>
          <a:solidFill>
            <a:srgbClr val="D5D85A"/>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solidFill>
          <a:srgbClr val="D5D85A"/>
        </a:solidFill>
        <a:effectLst/>
      </p:bgPr>
    </p:bg>
    <p:spTree>
      <p:nvGrpSpPr>
        <p:cNvPr id="1" name="Shape 50"/>
        <p:cNvGrpSpPr/>
        <p:nvPr/>
      </p:nvGrpSpPr>
      <p:grpSpPr>
        <a:xfrm>
          <a:off x="0" y="0"/>
          <a:ext cx="0" cy="0"/>
          <a:chOff x="0" y="0"/>
          <a:chExt cx="0" cy="0"/>
        </a:xfrm>
      </p:grpSpPr>
      <p:sp>
        <p:nvSpPr>
          <p:cNvPr id="51" name="Shape 51"/>
          <p:cNvSpPr/>
          <p:nvPr/>
        </p:nvSpPr>
        <p:spPr>
          <a:xfrm>
            <a:off x="-4" y="6720300"/>
            <a:ext cx="9144000" cy="137700"/>
          </a:xfrm>
          <a:prstGeom prst="rect">
            <a:avLst/>
          </a:prstGeom>
          <a:solidFill>
            <a:srgbClr val="608643"/>
          </a:solidFill>
          <a:ln>
            <a:noFill/>
          </a:ln>
        </p:spPr>
        <p:txBody>
          <a:bodyPr wrap="square" lIns="91425" tIns="91425" rIns="91425" bIns="91425" anchor="ctr" anchorCtr="0">
            <a:noAutofit/>
          </a:bodyPr>
          <a:lstStyle/>
          <a:p>
            <a:pPr lvl="0">
              <a:spcBef>
                <a:spcPts val="0"/>
              </a:spcBef>
              <a:buNone/>
            </a:pPr>
            <a:endParaRPr dirty="0"/>
          </a:p>
        </p:txBody>
      </p:sp>
    </p:spTree>
    <p:extLst>
      <p:ext uri="{BB962C8B-B14F-4D97-AF65-F5344CB8AC3E}">
        <p14:creationId xmlns:p14="http://schemas.microsoft.com/office/powerpoint/2010/main" val="19476625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pn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91200" y="634300"/>
            <a:ext cx="7761600" cy="657900"/>
          </a:xfrm>
          <a:prstGeom prst="rect">
            <a:avLst/>
          </a:prstGeom>
          <a:noFill/>
          <a:ln>
            <a:noFill/>
          </a:ln>
        </p:spPr>
        <p:txBody>
          <a:bodyPr wrap="square" lIns="91425" tIns="91425" rIns="91425" bIns="91425" anchor="b" anchorCtr="0"/>
          <a:lstStyle>
            <a:lvl1pPr lvl="0">
              <a:spcBef>
                <a:spcPts val="0"/>
              </a:spcBef>
              <a:buClr>
                <a:srgbClr val="454F5B"/>
              </a:buClr>
              <a:buSzPct val="100000"/>
              <a:buFont typeface="Montserrat"/>
              <a:buNone/>
              <a:defRPr sz="3000" b="1">
                <a:solidFill>
                  <a:srgbClr val="454F5B"/>
                </a:solidFill>
                <a:latin typeface="Montserrat"/>
                <a:ea typeface="Montserrat"/>
                <a:cs typeface="Montserrat"/>
                <a:sym typeface="Montserrat"/>
              </a:defRPr>
            </a:lvl1pPr>
            <a:lvl2pPr lvl="1">
              <a:spcBef>
                <a:spcPts val="0"/>
              </a:spcBef>
              <a:buClr>
                <a:srgbClr val="454F5B"/>
              </a:buClr>
              <a:buSzPct val="100000"/>
              <a:buFont typeface="Montserrat"/>
              <a:buNone/>
              <a:defRPr sz="3000" b="1">
                <a:solidFill>
                  <a:srgbClr val="454F5B"/>
                </a:solidFill>
                <a:latin typeface="Montserrat"/>
                <a:ea typeface="Montserrat"/>
                <a:cs typeface="Montserrat"/>
                <a:sym typeface="Montserrat"/>
              </a:defRPr>
            </a:lvl2pPr>
            <a:lvl3pPr lvl="2">
              <a:spcBef>
                <a:spcPts val="0"/>
              </a:spcBef>
              <a:buClr>
                <a:srgbClr val="454F5B"/>
              </a:buClr>
              <a:buSzPct val="100000"/>
              <a:buFont typeface="Montserrat"/>
              <a:buNone/>
              <a:defRPr sz="3000" b="1">
                <a:solidFill>
                  <a:srgbClr val="454F5B"/>
                </a:solidFill>
                <a:latin typeface="Montserrat"/>
                <a:ea typeface="Montserrat"/>
                <a:cs typeface="Montserrat"/>
                <a:sym typeface="Montserrat"/>
              </a:defRPr>
            </a:lvl3pPr>
            <a:lvl4pPr lvl="3">
              <a:spcBef>
                <a:spcPts val="0"/>
              </a:spcBef>
              <a:buClr>
                <a:srgbClr val="454F5B"/>
              </a:buClr>
              <a:buSzPct val="100000"/>
              <a:buFont typeface="Montserrat"/>
              <a:buNone/>
              <a:defRPr sz="3000" b="1">
                <a:solidFill>
                  <a:srgbClr val="454F5B"/>
                </a:solidFill>
                <a:latin typeface="Montserrat"/>
                <a:ea typeface="Montserrat"/>
                <a:cs typeface="Montserrat"/>
                <a:sym typeface="Montserrat"/>
              </a:defRPr>
            </a:lvl4pPr>
            <a:lvl5pPr lvl="4">
              <a:spcBef>
                <a:spcPts val="0"/>
              </a:spcBef>
              <a:buClr>
                <a:srgbClr val="454F5B"/>
              </a:buClr>
              <a:buSzPct val="100000"/>
              <a:buFont typeface="Montserrat"/>
              <a:buNone/>
              <a:defRPr sz="3000" b="1">
                <a:solidFill>
                  <a:srgbClr val="454F5B"/>
                </a:solidFill>
                <a:latin typeface="Montserrat"/>
                <a:ea typeface="Montserrat"/>
                <a:cs typeface="Montserrat"/>
                <a:sym typeface="Montserrat"/>
              </a:defRPr>
            </a:lvl5pPr>
            <a:lvl6pPr lvl="5">
              <a:spcBef>
                <a:spcPts val="0"/>
              </a:spcBef>
              <a:buClr>
                <a:srgbClr val="454F5B"/>
              </a:buClr>
              <a:buSzPct val="100000"/>
              <a:buFont typeface="Montserrat"/>
              <a:buNone/>
              <a:defRPr sz="3000" b="1">
                <a:solidFill>
                  <a:srgbClr val="454F5B"/>
                </a:solidFill>
                <a:latin typeface="Montserrat"/>
                <a:ea typeface="Montserrat"/>
                <a:cs typeface="Montserrat"/>
                <a:sym typeface="Montserrat"/>
              </a:defRPr>
            </a:lvl6pPr>
            <a:lvl7pPr lvl="6">
              <a:spcBef>
                <a:spcPts val="0"/>
              </a:spcBef>
              <a:buClr>
                <a:srgbClr val="454F5B"/>
              </a:buClr>
              <a:buSzPct val="100000"/>
              <a:buFont typeface="Montserrat"/>
              <a:buNone/>
              <a:defRPr sz="3000" b="1">
                <a:solidFill>
                  <a:srgbClr val="454F5B"/>
                </a:solidFill>
                <a:latin typeface="Montserrat"/>
                <a:ea typeface="Montserrat"/>
                <a:cs typeface="Montserrat"/>
                <a:sym typeface="Montserrat"/>
              </a:defRPr>
            </a:lvl7pPr>
            <a:lvl8pPr lvl="7">
              <a:spcBef>
                <a:spcPts val="0"/>
              </a:spcBef>
              <a:buClr>
                <a:srgbClr val="454F5B"/>
              </a:buClr>
              <a:buSzPct val="100000"/>
              <a:buFont typeface="Montserrat"/>
              <a:buNone/>
              <a:defRPr sz="3000" b="1">
                <a:solidFill>
                  <a:srgbClr val="454F5B"/>
                </a:solidFill>
                <a:latin typeface="Montserrat"/>
                <a:ea typeface="Montserrat"/>
                <a:cs typeface="Montserrat"/>
                <a:sym typeface="Montserrat"/>
              </a:defRPr>
            </a:lvl8pPr>
            <a:lvl9pPr lvl="8">
              <a:spcBef>
                <a:spcPts val="0"/>
              </a:spcBef>
              <a:buClr>
                <a:srgbClr val="454F5B"/>
              </a:buClr>
              <a:buSzPct val="100000"/>
              <a:buFont typeface="Montserrat"/>
              <a:buNone/>
              <a:defRPr sz="3000" b="1">
                <a:solidFill>
                  <a:srgbClr val="454F5B"/>
                </a:solidFill>
                <a:latin typeface="Montserrat"/>
                <a:ea typeface="Montserrat"/>
                <a:cs typeface="Montserrat"/>
                <a:sym typeface="Montserrat"/>
              </a:defRPr>
            </a:lvl9pPr>
          </a:lstStyle>
          <a:p>
            <a:endParaRPr/>
          </a:p>
        </p:txBody>
      </p:sp>
      <p:sp>
        <p:nvSpPr>
          <p:cNvPr id="7" name="Shape 7"/>
          <p:cNvSpPr txBox="1">
            <a:spLocks noGrp="1"/>
          </p:cNvSpPr>
          <p:nvPr>
            <p:ph type="body" idx="1"/>
          </p:nvPr>
        </p:nvSpPr>
        <p:spPr>
          <a:xfrm>
            <a:off x="691200" y="1811604"/>
            <a:ext cx="7761600" cy="4412100"/>
          </a:xfrm>
          <a:prstGeom prst="rect">
            <a:avLst/>
          </a:prstGeom>
          <a:noFill/>
          <a:ln>
            <a:noFill/>
          </a:ln>
        </p:spPr>
        <p:txBody>
          <a:bodyPr wrap="square" lIns="91425" tIns="91425" rIns="91425" bIns="91425" anchor="t" anchorCtr="0"/>
          <a:lstStyle>
            <a:lvl1pPr lvl="0">
              <a:spcBef>
                <a:spcPts val="600"/>
              </a:spcBef>
              <a:buClr>
                <a:srgbClr val="D5D85A"/>
              </a:buClr>
              <a:buSzPct val="100000"/>
              <a:buFont typeface="Montserrat"/>
              <a:buChar char="▣"/>
              <a:defRPr sz="2400">
                <a:solidFill>
                  <a:srgbClr val="454F5B"/>
                </a:solidFill>
                <a:latin typeface="Montserrat"/>
                <a:ea typeface="Montserrat"/>
                <a:cs typeface="Montserrat"/>
                <a:sym typeface="Montserrat"/>
              </a:defRPr>
            </a:lvl1pPr>
            <a:lvl2pPr lvl="1">
              <a:spcBef>
                <a:spcPts val="480"/>
              </a:spcBef>
              <a:buClr>
                <a:srgbClr val="D5D85A"/>
              </a:buClr>
              <a:buSzPct val="100000"/>
              <a:buFont typeface="Montserrat"/>
              <a:buChar char="□"/>
              <a:defRPr sz="2000">
                <a:solidFill>
                  <a:srgbClr val="454F5B"/>
                </a:solidFill>
                <a:latin typeface="Montserrat"/>
                <a:ea typeface="Montserrat"/>
                <a:cs typeface="Montserrat"/>
                <a:sym typeface="Montserrat"/>
              </a:defRPr>
            </a:lvl2pPr>
            <a:lvl3pPr lvl="2">
              <a:spcBef>
                <a:spcPts val="480"/>
              </a:spcBef>
              <a:buClr>
                <a:srgbClr val="D5D85A"/>
              </a:buClr>
              <a:buSzPct val="100000"/>
              <a:buFont typeface="Montserrat"/>
              <a:buChar char="■"/>
              <a:defRPr sz="2000">
                <a:solidFill>
                  <a:srgbClr val="454F5B"/>
                </a:solidFill>
                <a:latin typeface="Montserrat"/>
                <a:ea typeface="Montserrat"/>
                <a:cs typeface="Montserrat"/>
                <a:sym typeface="Montserrat"/>
              </a:defRPr>
            </a:lvl3pPr>
            <a:lvl4pPr lvl="3">
              <a:spcBef>
                <a:spcPts val="360"/>
              </a:spcBef>
              <a:buClr>
                <a:srgbClr val="608643"/>
              </a:buClr>
              <a:buSzPct val="100000"/>
              <a:buFont typeface="Montserrat"/>
              <a:buChar char="●"/>
              <a:defRPr sz="1800">
                <a:solidFill>
                  <a:srgbClr val="454F5B"/>
                </a:solidFill>
                <a:latin typeface="Montserrat"/>
                <a:ea typeface="Montserrat"/>
                <a:cs typeface="Montserrat"/>
                <a:sym typeface="Montserrat"/>
              </a:defRPr>
            </a:lvl4pPr>
            <a:lvl5pPr lvl="4">
              <a:spcBef>
                <a:spcPts val="360"/>
              </a:spcBef>
              <a:buClr>
                <a:srgbClr val="D5D85A"/>
              </a:buClr>
              <a:buSzPct val="100000"/>
              <a:buFont typeface="Montserrat"/>
              <a:buChar char="○"/>
              <a:defRPr sz="1800">
                <a:solidFill>
                  <a:srgbClr val="454F5B"/>
                </a:solidFill>
                <a:latin typeface="Montserrat"/>
                <a:ea typeface="Montserrat"/>
                <a:cs typeface="Montserrat"/>
                <a:sym typeface="Montserrat"/>
              </a:defRPr>
            </a:lvl5pPr>
            <a:lvl6pPr lvl="5">
              <a:spcBef>
                <a:spcPts val="360"/>
              </a:spcBef>
              <a:buClr>
                <a:srgbClr val="D5D85A"/>
              </a:buClr>
              <a:buSzPct val="100000"/>
              <a:buFont typeface="Montserrat"/>
              <a:buChar char="■"/>
              <a:defRPr sz="1800">
                <a:solidFill>
                  <a:srgbClr val="454F5B"/>
                </a:solidFill>
                <a:latin typeface="Montserrat"/>
                <a:ea typeface="Montserrat"/>
                <a:cs typeface="Montserrat"/>
                <a:sym typeface="Montserrat"/>
              </a:defRPr>
            </a:lvl6pPr>
            <a:lvl7pPr lvl="6">
              <a:spcBef>
                <a:spcPts val="360"/>
              </a:spcBef>
              <a:buClr>
                <a:srgbClr val="D5D85A"/>
              </a:buClr>
              <a:buSzPct val="100000"/>
              <a:buFont typeface="Montserrat"/>
              <a:buChar char="●"/>
              <a:defRPr sz="1800">
                <a:solidFill>
                  <a:srgbClr val="454F5B"/>
                </a:solidFill>
                <a:latin typeface="Montserrat"/>
                <a:ea typeface="Montserrat"/>
                <a:cs typeface="Montserrat"/>
                <a:sym typeface="Montserrat"/>
              </a:defRPr>
            </a:lvl7pPr>
            <a:lvl8pPr lvl="7">
              <a:spcBef>
                <a:spcPts val="360"/>
              </a:spcBef>
              <a:buClr>
                <a:srgbClr val="D5D85A"/>
              </a:buClr>
              <a:buSzPct val="100000"/>
              <a:buFont typeface="Montserrat"/>
              <a:buChar char="○"/>
              <a:defRPr sz="1800">
                <a:solidFill>
                  <a:srgbClr val="454F5B"/>
                </a:solidFill>
                <a:latin typeface="Montserrat"/>
                <a:ea typeface="Montserrat"/>
                <a:cs typeface="Montserrat"/>
                <a:sym typeface="Montserrat"/>
              </a:defRPr>
            </a:lvl8pPr>
            <a:lvl9pPr lvl="8">
              <a:spcBef>
                <a:spcPts val="360"/>
              </a:spcBef>
              <a:buClr>
                <a:srgbClr val="D5D85A"/>
              </a:buClr>
              <a:buSzPct val="100000"/>
              <a:buFont typeface="Montserrat"/>
              <a:buChar char="■"/>
              <a:defRPr sz="1800">
                <a:solidFill>
                  <a:srgbClr val="454F5B"/>
                </a:solidFill>
                <a:latin typeface="Montserrat"/>
                <a:ea typeface="Montserrat"/>
                <a:cs typeface="Montserrat"/>
                <a:sym typeface="Montserrat"/>
              </a:defRPr>
            </a:lvl9pPr>
          </a:lstStyle>
          <a:p>
            <a:endParaRPr/>
          </a:p>
        </p:txBody>
      </p:sp>
      <p:pic>
        <p:nvPicPr>
          <p:cNvPr id="8" name="Shape 8" descr="engage.png"/>
          <p:cNvPicPr preferRelativeResize="0"/>
          <p:nvPr/>
        </p:nvPicPr>
        <p:blipFill>
          <a:blip r:embed="rId5">
            <a:alphaModFix/>
          </a:blip>
          <a:stretch>
            <a:fillRect/>
          </a:stretch>
        </p:blipFill>
        <p:spPr>
          <a:xfrm>
            <a:off x="6595543" y="229225"/>
            <a:ext cx="2230756" cy="1062975"/>
          </a:xfrm>
          <a:prstGeom prst="rect">
            <a:avLst/>
          </a:prstGeom>
          <a:noFill/>
          <a:ln>
            <a:noFill/>
          </a:ln>
        </p:spPr>
      </p:pic>
      <p:pic>
        <p:nvPicPr>
          <p:cNvPr id="9" name="Shape 9" descr="erasmusplus.png"/>
          <p:cNvPicPr preferRelativeResize="0"/>
          <p:nvPr/>
        </p:nvPicPr>
        <p:blipFill>
          <a:blip r:embed="rId6">
            <a:alphaModFix/>
          </a:blip>
          <a:stretch>
            <a:fillRect/>
          </a:stretch>
        </p:blipFill>
        <p:spPr>
          <a:xfrm>
            <a:off x="6454563" y="5966788"/>
            <a:ext cx="2371725" cy="6762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1" r:id="rId2"/>
    <p:sldLayoutId id="2147483658" r:id="rId3"/>
  </p:sldLayoutIdLst>
  <p:transition>
    <p:fade thruBlk="1"/>
  </p:transition>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ctrTitle"/>
          </p:nvPr>
        </p:nvSpPr>
        <p:spPr>
          <a:xfrm>
            <a:off x="1289154" y="2960550"/>
            <a:ext cx="7169072" cy="2405700"/>
          </a:xfrm>
          <a:prstGeom prst="rect">
            <a:avLst/>
          </a:prstGeom>
        </p:spPr>
        <p:txBody>
          <a:bodyPr wrap="square" lIns="91425" tIns="91425" rIns="91425" bIns="91425" anchor="b" anchorCtr="0">
            <a:noAutofit/>
          </a:bodyPr>
          <a:lstStyle/>
          <a:p>
            <a:r>
              <a:rPr lang="fr-FR" sz="4400" dirty="0"/>
              <a:t>Notre maison commune: </a:t>
            </a:r>
            <a:r>
              <a:rPr lang="fr-FR" sz="4400" dirty="0" smtClean="0"/>
              <a:t>l’Europe</a:t>
            </a:r>
            <a:endParaRPr lang="en" sz="4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691200" y="0"/>
            <a:ext cx="7761600" cy="1292100"/>
          </a:xfrm>
          <a:prstGeom prst="rect">
            <a:avLst/>
          </a:prstGeom>
        </p:spPr>
        <p:txBody>
          <a:bodyPr wrap="square" lIns="91425" tIns="91425" rIns="91425" bIns="91425" anchor="b" anchorCtr="0">
            <a:noAutofit/>
          </a:bodyPr>
          <a:lstStyle/>
          <a:p>
            <a:r>
              <a:rPr lang="fr-FR" dirty="0"/>
              <a:t>Les valeurs </a:t>
            </a:r>
            <a:r>
              <a:rPr lang="fr-FR" dirty="0" smtClean="0"/>
              <a:t>communs (5)</a:t>
            </a:r>
            <a:endParaRPr lang="fr-FR" dirty="0"/>
          </a:p>
        </p:txBody>
      </p:sp>
      <p:graphicFrame>
        <p:nvGraphicFramePr>
          <p:cNvPr id="5" name="Diagramma 4"/>
          <p:cNvGraphicFramePr/>
          <p:nvPr>
            <p:extLst>
              <p:ext uri="{D42A27DB-BD31-4B8C-83A1-F6EECF244321}">
                <p14:modId xmlns:p14="http://schemas.microsoft.com/office/powerpoint/2010/main" val="2079703736"/>
              </p:ext>
            </p:extLst>
          </p:nvPr>
        </p:nvGraphicFramePr>
        <p:xfrm>
          <a:off x="691200" y="1788885"/>
          <a:ext cx="7761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468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p:nvPr/>
        </p:nvSpPr>
        <p:spPr>
          <a:xfrm>
            <a:off x="0" y="0"/>
            <a:ext cx="9144000" cy="2619900"/>
          </a:xfrm>
          <a:prstGeom prst="rect">
            <a:avLst/>
          </a:prstGeom>
          <a:solidFill>
            <a:srgbClr val="608643"/>
          </a:solidFill>
          <a:ln>
            <a:noFill/>
          </a:ln>
        </p:spPr>
        <p:txBody>
          <a:bodyPr wrap="square" lIns="91425" tIns="91425" rIns="91425" bIns="91425" anchor="ctr" anchorCtr="0">
            <a:noAutofit/>
          </a:bodyPr>
          <a:lstStyle/>
          <a:p>
            <a:pPr lvl="0">
              <a:spcBef>
                <a:spcPts val="0"/>
              </a:spcBef>
              <a:buNone/>
            </a:pPr>
            <a:endParaRPr dirty="0"/>
          </a:p>
        </p:txBody>
      </p:sp>
      <p:sp>
        <p:nvSpPr>
          <p:cNvPr id="255" name="Shape 255"/>
          <p:cNvSpPr txBox="1">
            <a:spLocks noGrp="1"/>
          </p:cNvSpPr>
          <p:nvPr>
            <p:ph type="ctrTitle" idx="4294967295"/>
          </p:nvPr>
        </p:nvSpPr>
        <p:spPr>
          <a:xfrm>
            <a:off x="582500" y="1650475"/>
            <a:ext cx="6746100" cy="1546500"/>
          </a:xfrm>
          <a:prstGeom prst="rect">
            <a:avLst/>
          </a:prstGeom>
        </p:spPr>
        <p:txBody>
          <a:bodyPr wrap="square" lIns="91425" tIns="91425" rIns="91425" bIns="91425" anchor="b" anchorCtr="0">
            <a:noAutofit/>
          </a:bodyPr>
          <a:lstStyle/>
          <a:p>
            <a:pPr lvl="0" rtl="0">
              <a:spcBef>
                <a:spcPts val="0"/>
              </a:spcBef>
              <a:buNone/>
            </a:pPr>
            <a:r>
              <a:rPr lang="fr-FR" sz="12000" smtClean="0">
                <a:solidFill>
                  <a:srgbClr val="FFFFFF"/>
                </a:solidFill>
              </a:rPr>
              <a:t>Merci</a:t>
            </a:r>
            <a:r>
              <a:rPr lang="en" sz="12000" smtClean="0">
                <a:solidFill>
                  <a:srgbClr val="FFFFFF"/>
                </a:solidFill>
              </a:rPr>
              <a:t>!</a:t>
            </a:r>
            <a:endParaRPr lang="en" sz="12000" dirty="0">
              <a:solidFill>
                <a:srgbClr val="FFFFFF"/>
              </a:solidFill>
            </a:endParaRPr>
          </a:p>
        </p:txBody>
      </p:sp>
      <p:sp>
        <p:nvSpPr>
          <p:cNvPr id="258" name="Shape 258"/>
          <p:cNvSpPr/>
          <p:nvPr/>
        </p:nvSpPr>
        <p:spPr>
          <a:xfrm>
            <a:off x="813273" y="4100264"/>
            <a:ext cx="1533600" cy="137700"/>
          </a:xfrm>
          <a:prstGeom prst="rect">
            <a:avLst/>
          </a:prstGeom>
          <a:solidFill>
            <a:srgbClr val="454F5B"/>
          </a:solidFill>
          <a:ln>
            <a:noFill/>
          </a:ln>
        </p:spPr>
        <p:txBody>
          <a:bodyPr wrap="square" lIns="91425" tIns="91425" rIns="91425" bIns="91425" anchor="ctr" anchorCtr="0">
            <a:noAutofit/>
          </a:bodyPr>
          <a:lstStyle/>
          <a:p>
            <a:pPr lvl="0"/>
            <a:endParaRPr sz="1000" dirty="0">
              <a:solidFill>
                <a:schemeClr val="bg1"/>
              </a:solidFill>
            </a:endParaRPr>
          </a:p>
        </p:txBody>
      </p:sp>
      <p:pic>
        <p:nvPicPr>
          <p:cNvPr id="2" name="Grafik 1"/>
          <p:cNvPicPr>
            <a:picLocks noChangeAspect="1"/>
          </p:cNvPicPr>
          <p:nvPr/>
        </p:nvPicPr>
        <p:blipFill>
          <a:blip r:embed="rId3"/>
          <a:stretch>
            <a:fillRect/>
          </a:stretch>
        </p:blipFill>
        <p:spPr>
          <a:xfrm>
            <a:off x="5766954" y="3196975"/>
            <a:ext cx="2906443" cy="2573220"/>
          </a:xfrm>
          <a:prstGeom prst="rect">
            <a:avLst/>
          </a:prstGeom>
        </p:spPr>
      </p:pic>
      <p:sp>
        <p:nvSpPr>
          <p:cNvPr id="3" name="Textfeld 2"/>
          <p:cNvSpPr txBox="1"/>
          <p:nvPr/>
        </p:nvSpPr>
        <p:spPr>
          <a:xfrm>
            <a:off x="189817" y="5492269"/>
            <a:ext cx="6650609" cy="1107996"/>
          </a:xfrm>
          <a:prstGeom prst="rect">
            <a:avLst/>
          </a:prstGeom>
          <a:noFill/>
        </p:spPr>
        <p:txBody>
          <a:bodyPr wrap="square" rtlCol="0">
            <a:spAutoFit/>
          </a:bodyPr>
          <a:lstStyle/>
          <a:p>
            <a:r>
              <a:rPr lang="en-GB" sz="1100" dirty="0"/>
              <a:t>This project </a:t>
            </a:r>
            <a:r>
              <a:rPr lang="en-GB" sz="1100" dirty="0" smtClean="0"/>
              <a:t>has </a:t>
            </a:r>
            <a:r>
              <a:rPr lang="en-GB" sz="1100" dirty="0"/>
              <a:t>been funded with support from the European </a:t>
            </a:r>
            <a:r>
              <a:rPr lang="en-GB" sz="1100" dirty="0" smtClean="0"/>
              <a:t>Commission.</a:t>
            </a:r>
          </a:p>
          <a:p>
            <a:endParaRPr lang="en-GB" sz="1100" dirty="0"/>
          </a:p>
          <a:p>
            <a:r>
              <a:rPr lang="en-GB" sz="1100" dirty="0" smtClean="0"/>
              <a:t>This </a:t>
            </a:r>
            <a:r>
              <a:rPr lang="en-GB" sz="1100" dirty="0"/>
              <a:t>document reflects the views only of the author and the Commission cannot </a:t>
            </a:r>
            <a:r>
              <a:rPr lang="en-GB" sz="1100" dirty="0" smtClean="0"/>
              <a:t>be</a:t>
            </a:r>
          </a:p>
          <a:p>
            <a:r>
              <a:rPr lang="en-GB" sz="1100" dirty="0" smtClean="0"/>
              <a:t>held </a:t>
            </a:r>
            <a:r>
              <a:rPr lang="en-GB" sz="1100" dirty="0"/>
              <a:t>responsible for any use which might be made of the information contained </a:t>
            </a:r>
            <a:r>
              <a:rPr lang="en-GB" sz="1100" dirty="0" smtClean="0"/>
              <a:t>herein.</a:t>
            </a:r>
          </a:p>
          <a:p>
            <a:endParaRPr lang="en-GB" sz="1100" dirty="0"/>
          </a:p>
          <a:p>
            <a:r>
              <a:rPr lang="en-GB" sz="1100" dirty="0" smtClean="0"/>
              <a:t>Project Number: 2017-1-FR01-KA204-037126</a:t>
            </a:r>
            <a:endParaRPr lang="de-AT" sz="1100" dirty="0"/>
          </a:p>
        </p:txBody>
      </p:sp>
    </p:spTree>
    <p:extLst>
      <p:ext uri="{BB962C8B-B14F-4D97-AF65-F5344CB8AC3E}">
        <p14:creationId xmlns:p14="http://schemas.microsoft.com/office/powerpoint/2010/main" val="2711289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691200" y="0"/>
            <a:ext cx="7761600" cy="1292100"/>
          </a:xfrm>
          <a:prstGeom prst="rect">
            <a:avLst/>
          </a:prstGeom>
        </p:spPr>
        <p:txBody>
          <a:bodyPr wrap="square" lIns="91425" tIns="91425" rIns="91425" bIns="91425" anchor="b" anchorCtr="0">
            <a:noAutofit/>
          </a:bodyPr>
          <a:lstStyle/>
          <a:p>
            <a:r>
              <a:rPr lang="fr-FR" dirty="0" smtClean="0"/>
              <a:t>Le devise de toutes et tous</a:t>
            </a:r>
            <a:endParaRPr lang="en" dirty="0"/>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7795" y="6743208"/>
            <a:ext cx="8266113"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ma 2"/>
          <p:cNvGraphicFramePr/>
          <p:nvPr>
            <p:extLst>
              <p:ext uri="{D42A27DB-BD31-4B8C-83A1-F6EECF244321}">
                <p14:modId xmlns:p14="http://schemas.microsoft.com/office/powerpoint/2010/main" val="1086403973"/>
              </p:ext>
            </p:extLst>
          </p:nvPr>
        </p:nvGraphicFramePr>
        <p:xfrm>
          <a:off x="824459" y="1738859"/>
          <a:ext cx="7435121" cy="41822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32902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691200" y="0"/>
            <a:ext cx="7761600" cy="1292100"/>
          </a:xfrm>
          <a:prstGeom prst="rect">
            <a:avLst/>
          </a:prstGeom>
        </p:spPr>
        <p:txBody>
          <a:bodyPr wrap="square" lIns="91425" tIns="91425" rIns="91425" bIns="91425" anchor="b" anchorCtr="0">
            <a:noAutofit/>
          </a:bodyPr>
          <a:lstStyle/>
          <a:p>
            <a:r>
              <a:rPr lang="fr-FR" dirty="0" smtClean="0"/>
              <a:t>Le 12 étoiles</a:t>
            </a:r>
            <a:endParaRPr lang="fr-FR" dirty="0"/>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7795" y="6743208"/>
            <a:ext cx="8266113"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p:cNvPicPr>
            <a:picLocks noChangeAspect="1"/>
          </p:cNvPicPr>
          <p:nvPr/>
        </p:nvPicPr>
        <p:blipFill>
          <a:blip r:embed="rId4"/>
          <a:stretch>
            <a:fillRect/>
          </a:stretch>
        </p:blipFill>
        <p:spPr>
          <a:xfrm>
            <a:off x="1828057" y="2052673"/>
            <a:ext cx="5487886" cy="3660139"/>
          </a:xfrm>
          <a:prstGeom prst="rect">
            <a:avLst/>
          </a:prstGeom>
        </p:spPr>
      </p:pic>
    </p:spTree>
    <p:extLst>
      <p:ext uri="{BB962C8B-B14F-4D97-AF65-F5344CB8AC3E}">
        <p14:creationId xmlns:p14="http://schemas.microsoft.com/office/powerpoint/2010/main" val="439858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691200" y="0"/>
            <a:ext cx="7761600" cy="1292100"/>
          </a:xfrm>
          <a:prstGeom prst="rect">
            <a:avLst/>
          </a:prstGeom>
        </p:spPr>
        <p:txBody>
          <a:bodyPr wrap="square" lIns="91425" tIns="91425" rIns="91425" bIns="91425" anchor="b" anchorCtr="0">
            <a:noAutofit/>
          </a:bodyPr>
          <a:lstStyle/>
          <a:p>
            <a:r>
              <a:rPr lang="fr-FR" dirty="0" smtClean="0"/>
              <a:t>L’infrastructure</a:t>
            </a:r>
            <a:endParaRPr lang="fr-FR" dirty="0"/>
          </a:p>
        </p:txBody>
      </p:sp>
      <p:sp>
        <p:nvSpPr>
          <p:cNvPr id="18" name="Rectangle 3"/>
          <p:cNvSpPr txBox="1">
            <a:spLocks noChangeArrowheads="1"/>
          </p:cNvSpPr>
          <p:nvPr/>
        </p:nvSpPr>
        <p:spPr>
          <a:xfrm>
            <a:off x="855663" y="3294473"/>
            <a:ext cx="2286000" cy="533400"/>
          </a:xfrm>
          <a:prstGeom prst="rect">
            <a:avLst/>
          </a:prstGeom>
          <a:solidFill>
            <a:schemeClr val="bg1"/>
          </a:solidFill>
          <a:ln w="28575">
            <a:solidFill>
              <a:schemeClr val="bg1">
                <a:lumMod val="85000"/>
              </a:schemeClr>
            </a:solidFill>
            <a:miter lim="800000"/>
            <a:headEnd/>
            <a:tailEnd/>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ct val="20000"/>
              </a:spcBef>
              <a:spcAft>
                <a:spcPts val="0"/>
              </a:spcAft>
              <a:buFont typeface="Arial" panose="020B0604020202020204" pitchFamily="34" charset="0"/>
              <a:buNone/>
              <a:defRPr/>
            </a:pPr>
            <a:r>
              <a:rPr lang="en-GB" sz="1200" dirty="0" err="1" smtClean="0">
                <a:solidFill>
                  <a:prstClr val="black">
                    <a:lumMod val="65000"/>
                    <a:lumOff val="35000"/>
                  </a:prstClr>
                </a:solidFill>
                <a:latin typeface="Verdana" panose="020B0604030504040204" pitchFamily="34" charset="0"/>
              </a:rPr>
              <a:t>Parlement</a:t>
            </a:r>
            <a:r>
              <a:rPr lang="en-GB" sz="1200" dirty="0" smtClean="0">
                <a:solidFill>
                  <a:prstClr val="black">
                    <a:lumMod val="65000"/>
                    <a:lumOff val="35000"/>
                  </a:prstClr>
                </a:solidFill>
                <a:latin typeface="Verdana" panose="020B0604030504040204" pitchFamily="34" charset="0"/>
              </a:rPr>
              <a:t> </a:t>
            </a:r>
            <a:r>
              <a:rPr lang="en-GB" sz="1200" dirty="0" err="1" smtClean="0">
                <a:solidFill>
                  <a:prstClr val="black">
                    <a:lumMod val="65000"/>
                    <a:lumOff val="35000"/>
                  </a:prstClr>
                </a:solidFill>
                <a:latin typeface="Verdana" panose="020B0604030504040204" pitchFamily="34" charset="0"/>
              </a:rPr>
              <a:t>européen</a:t>
            </a:r>
            <a:endParaRPr lang="en-GB" sz="1200" dirty="0">
              <a:solidFill>
                <a:prstClr val="black">
                  <a:lumMod val="65000"/>
                  <a:lumOff val="35000"/>
                </a:prstClr>
              </a:solidFill>
              <a:latin typeface="Verdana" panose="020B0604030504040204" pitchFamily="34" charset="0"/>
            </a:endParaRPr>
          </a:p>
        </p:txBody>
      </p:sp>
      <p:sp>
        <p:nvSpPr>
          <p:cNvPr id="19" name="Rectangle 5"/>
          <p:cNvSpPr>
            <a:spLocks noChangeArrowheads="1"/>
          </p:cNvSpPr>
          <p:nvPr/>
        </p:nvSpPr>
        <p:spPr bwMode="auto">
          <a:xfrm>
            <a:off x="855663" y="4208873"/>
            <a:ext cx="990600" cy="533400"/>
          </a:xfrm>
          <a:prstGeom prst="rect">
            <a:avLst/>
          </a:prstGeom>
          <a:solidFill>
            <a:schemeClr val="bg1"/>
          </a:solidFill>
          <a:ln w="28575">
            <a:solidFill>
              <a:schemeClr val="bg1">
                <a:lumMod val="85000"/>
              </a:schemeClr>
            </a:solidFill>
            <a:miter lim="800000"/>
            <a:headEnd/>
            <a:tailEnd/>
          </a:ln>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fontAlgn="auto" hangingPunct="1">
              <a:lnSpc>
                <a:spcPct val="80000"/>
              </a:lnSpc>
              <a:spcBef>
                <a:spcPct val="20000"/>
              </a:spcBef>
              <a:spcAft>
                <a:spcPts val="0"/>
              </a:spcAft>
              <a:defRPr/>
            </a:pPr>
            <a:r>
              <a:rPr lang="en-GB" sz="1200" dirty="0" err="1" smtClean="0">
                <a:solidFill>
                  <a:prstClr val="black">
                    <a:lumMod val="65000"/>
                    <a:lumOff val="35000"/>
                  </a:prstClr>
                </a:solidFill>
                <a:latin typeface="Verdana" panose="020B0604030504040204" pitchFamily="34" charset="0"/>
              </a:rPr>
              <a:t>Cour</a:t>
            </a:r>
            <a:r>
              <a:rPr lang="en-GB" sz="1200" dirty="0" smtClean="0">
                <a:solidFill>
                  <a:prstClr val="black">
                    <a:lumMod val="65000"/>
                    <a:lumOff val="35000"/>
                  </a:prstClr>
                </a:solidFill>
                <a:latin typeface="Verdana" panose="020B0604030504040204" pitchFamily="34" charset="0"/>
              </a:rPr>
              <a:t> de justice</a:t>
            </a:r>
            <a:endParaRPr lang="en-GB" sz="1200" dirty="0">
              <a:solidFill>
                <a:prstClr val="black">
                  <a:lumMod val="65000"/>
                  <a:lumOff val="35000"/>
                </a:prstClr>
              </a:solidFill>
              <a:latin typeface="Verdana" panose="020B0604030504040204" pitchFamily="34" charset="0"/>
            </a:endParaRPr>
          </a:p>
        </p:txBody>
      </p:sp>
      <p:sp>
        <p:nvSpPr>
          <p:cNvPr id="20" name="Rectangle 6"/>
          <p:cNvSpPr>
            <a:spLocks noChangeArrowheads="1"/>
          </p:cNvSpPr>
          <p:nvPr/>
        </p:nvSpPr>
        <p:spPr bwMode="auto">
          <a:xfrm>
            <a:off x="2151063" y="4208873"/>
            <a:ext cx="990600" cy="533400"/>
          </a:xfrm>
          <a:prstGeom prst="rect">
            <a:avLst/>
          </a:prstGeom>
          <a:solidFill>
            <a:schemeClr val="bg1"/>
          </a:solidFill>
          <a:ln w="28575">
            <a:solidFill>
              <a:schemeClr val="bg1">
                <a:lumMod val="85000"/>
              </a:schemeClr>
            </a:solidFill>
            <a:miter lim="800000"/>
            <a:headEnd/>
            <a:tailEnd/>
          </a:ln>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fontAlgn="auto" hangingPunct="1">
              <a:lnSpc>
                <a:spcPct val="80000"/>
              </a:lnSpc>
              <a:spcBef>
                <a:spcPct val="20000"/>
              </a:spcBef>
              <a:spcAft>
                <a:spcPts val="0"/>
              </a:spcAft>
              <a:defRPr/>
            </a:pPr>
            <a:r>
              <a:rPr lang="en-GB" sz="1200" dirty="0" err="1" smtClean="0">
                <a:solidFill>
                  <a:prstClr val="black">
                    <a:lumMod val="65000"/>
                    <a:lumOff val="35000"/>
                  </a:prstClr>
                </a:solidFill>
                <a:latin typeface="Verdana" panose="020B0604030504040204" pitchFamily="34" charset="0"/>
              </a:rPr>
              <a:t>Cour</a:t>
            </a:r>
            <a:r>
              <a:rPr lang="en-GB" sz="1200" dirty="0" smtClean="0">
                <a:solidFill>
                  <a:prstClr val="black">
                    <a:lumMod val="65000"/>
                    <a:lumOff val="35000"/>
                  </a:prstClr>
                </a:solidFill>
                <a:latin typeface="Verdana" panose="020B0604030504040204" pitchFamily="34" charset="0"/>
              </a:rPr>
              <a:t> des </a:t>
            </a:r>
            <a:r>
              <a:rPr lang="en-GB" sz="1200" dirty="0" err="1" smtClean="0">
                <a:solidFill>
                  <a:prstClr val="black">
                    <a:lumMod val="65000"/>
                    <a:lumOff val="35000"/>
                  </a:prstClr>
                </a:solidFill>
                <a:latin typeface="Verdana" panose="020B0604030504040204" pitchFamily="34" charset="0"/>
              </a:rPr>
              <a:t>comptes</a:t>
            </a:r>
            <a:endParaRPr lang="en-GB" sz="1200" dirty="0">
              <a:solidFill>
                <a:prstClr val="black">
                  <a:lumMod val="65000"/>
                  <a:lumOff val="35000"/>
                </a:prstClr>
              </a:solidFill>
              <a:latin typeface="Verdana" panose="020B0604030504040204" pitchFamily="34" charset="0"/>
            </a:endParaRPr>
          </a:p>
        </p:txBody>
      </p:sp>
      <p:sp>
        <p:nvSpPr>
          <p:cNvPr id="21" name="Rectangle 7"/>
          <p:cNvSpPr>
            <a:spLocks noChangeArrowheads="1"/>
          </p:cNvSpPr>
          <p:nvPr/>
        </p:nvSpPr>
        <p:spPr bwMode="auto">
          <a:xfrm>
            <a:off x="3446463" y="4208873"/>
            <a:ext cx="2286000" cy="533400"/>
          </a:xfrm>
          <a:prstGeom prst="rect">
            <a:avLst/>
          </a:prstGeom>
          <a:solidFill>
            <a:schemeClr val="bg1"/>
          </a:solidFill>
          <a:ln w="28575">
            <a:solidFill>
              <a:schemeClr val="bg1">
                <a:lumMod val="85000"/>
              </a:schemeClr>
            </a:solidFill>
            <a:miter lim="800000"/>
            <a:headEnd/>
            <a:tailEnd/>
          </a:ln>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fontAlgn="auto" hangingPunct="1">
              <a:lnSpc>
                <a:spcPct val="80000"/>
              </a:lnSpc>
              <a:spcBef>
                <a:spcPct val="20000"/>
              </a:spcBef>
              <a:spcAft>
                <a:spcPts val="0"/>
              </a:spcAft>
              <a:defRPr/>
            </a:pPr>
            <a:r>
              <a:rPr lang="en-GB" sz="1200" dirty="0" err="1" smtClean="0">
                <a:solidFill>
                  <a:prstClr val="black">
                    <a:lumMod val="65000"/>
                    <a:lumOff val="35000"/>
                  </a:prstClr>
                </a:solidFill>
                <a:latin typeface="Verdana" panose="020B0604030504040204" pitchFamily="34" charset="0"/>
              </a:rPr>
              <a:t>Comité</a:t>
            </a:r>
            <a:r>
              <a:rPr lang="en-GB" sz="1200" dirty="0" smtClean="0">
                <a:solidFill>
                  <a:prstClr val="black">
                    <a:lumMod val="65000"/>
                    <a:lumOff val="35000"/>
                  </a:prstClr>
                </a:solidFill>
                <a:latin typeface="Verdana" panose="020B0604030504040204" pitchFamily="34" charset="0"/>
              </a:rPr>
              <a:t> économique et social</a:t>
            </a:r>
            <a:endParaRPr lang="en-GB" sz="1200" dirty="0">
              <a:solidFill>
                <a:prstClr val="black">
                  <a:lumMod val="65000"/>
                  <a:lumOff val="35000"/>
                </a:prstClr>
              </a:solidFill>
              <a:latin typeface="Verdana" panose="020B0604030504040204" pitchFamily="34" charset="0"/>
            </a:endParaRPr>
          </a:p>
        </p:txBody>
      </p:sp>
      <p:sp>
        <p:nvSpPr>
          <p:cNvPr id="22" name="Rectangle 8"/>
          <p:cNvSpPr>
            <a:spLocks noChangeArrowheads="1"/>
          </p:cNvSpPr>
          <p:nvPr/>
        </p:nvSpPr>
        <p:spPr bwMode="auto">
          <a:xfrm>
            <a:off x="6037263" y="4208873"/>
            <a:ext cx="2286000" cy="533400"/>
          </a:xfrm>
          <a:prstGeom prst="rect">
            <a:avLst/>
          </a:prstGeom>
          <a:solidFill>
            <a:schemeClr val="bg1"/>
          </a:solidFill>
          <a:ln w="28575">
            <a:solidFill>
              <a:schemeClr val="bg1">
                <a:lumMod val="85000"/>
              </a:schemeClr>
            </a:solidFill>
            <a:miter lim="800000"/>
            <a:headEnd/>
            <a:tailEnd/>
          </a:ln>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fontAlgn="auto" hangingPunct="1">
              <a:spcBef>
                <a:spcPct val="20000"/>
              </a:spcBef>
              <a:spcAft>
                <a:spcPts val="0"/>
              </a:spcAft>
              <a:defRPr/>
            </a:pPr>
            <a:r>
              <a:rPr lang="en-GB" sz="1200" dirty="0" err="1" smtClean="0">
                <a:solidFill>
                  <a:prstClr val="black">
                    <a:lumMod val="65000"/>
                    <a:lumOff val="35000"/>
                  </a:prstClr>
                </a:solidFill>
                <a:latin typeface="Verdana" panose="020B0604030504040204" pitchFamily="34" charset="0"/>
              </a:rPr>
              <a:t>Comité</a:t>
            </a:r>
            <a:r>
              <a:rPr lang="en-GB" sz="1200" dirty="0" smtClean="0">
                <a:solidFill>
                  <a:prstClr val="black">
                    <a:lumMod val="65000"/>
                    <a:lumOff val="35000"/>
                  </a:prstClr>
                </a:solidFill>
                <a:latin typeface="Verdana" panose="020B0604030504040204" pitchFamily="34" charset="0"/>
              </a:rPr>
              <a:t> des </a:t>
            </a:r>
            <a:r>
              <a:rPr lang="en-GB" sz="1200" dirty="0" err="1" smtClean="0">
                <a:solidFill>
                  <a:prstClr val="black">
                    <a:lumMod val="65000"/>
                    <a:lumOff val="35000"/>
                  </a:prstClr>
                </a:solidFill>
                <a:latin typeface="Verdana" panose="020B0604030504040204" pitchFamily="34" charset="0"/>
              </a:rPr>
              <a:t>régions</a:t>
            </a:r>
            <a:endParaRPr lang="en-GB" sz="1200" dirty="0">
              <a:solidFill>
                <a:prstClr val="black">
                  <a:lumMod val="65000"/>
                  <a:lumOff val="35000"/>
                </a:prstClr>
              </a:solidFill>
              <a:latin typeface="Verdana" panose="020B0604030504040204" pitchFamily="34" charset="0"/>
            </a:endParaRPr>
          </a:p>
        </p:txBody>
      </p:sp>
      <p:sp>
        <p:nvSpPr>
          <p:cNvPr id="23" name="Rectangle 9"/>
          <p:cNvSpPr>
            <a:spLocks noChangeArrowheads="1"/>
          </p:cNvSpPr>
          <p:nvPr/>
        </p:nvSpPr>
        <p:spPr bwMode="auto">
          <a:xfrm>
            <a:off x="3446463" y="3294473"/>
            <a:ext cx="2286000" cy="533400"/>
          </a:xfrm>
          <a:prstGeom prst="rect">
            <a:avLst/>
          </a:prstGeom>
          <a:solidFill>
            <a:schemeClr val="bg1"/>
          </a:solidFill>
          <a:ln w="28575">
            <a:solidFill>
              <a:schemeClr val="bg1">
                <a:lumMod val="85000"/>
              </a:schemeClr>
            </a:solidFill>
            <a:miter lim="800000"/>
            <a:headEnd/>
            <a:tailEnd/>
          </a:ln>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fontAlgn="auto" hangingPunct="1">
              <a:lnSpc>
                <a:spcPct val="80000"/>
              </a:lnSpc>
              <a:spcBef>
                <a:spcPct val="20000"/>
              </a:spcBef>
              <a:spcAft>
                <a:spcPts val="0"/>
              </a:spcAft>
              <a:defRPr/>
            </a:pPr>
            <a:r>
              <a:rPr lang="en-GB" sz="1200" dirty="0" err="1" smtClean="0">
                <a:solidFill>
                  <a:prstClr val="black">
                    <a:lumMod val="65000"/>
                    <a:lumOff val="35000"/>
                  </a:prstClr>
                </a:solidFill>
                <a:latin typeface="Verdana" panose="020B0604030504040204" pitchFamily="34" charset="0"/>
              </a:rPr>
              <a:t>Conseil</a:t>
            </a:r>
            <a:r>
              <a:rPr lang="en-GB" sz="1200" dirty="0" smtClean="0">
                <a:solidFill>
                  <a:prstClr val="black">
                    <a:lumMod val="65000"/>
                    <a:lumOff val="35000"/>
                  </a:prstClr>
                </a:solidFill>
                <a:latin typeface="Verdana" panose="020B0604030504040204" pitchFamily="34" charset="0"/>
              </a:rPr>
              <a:t> des </a:t>
            </a:r>
            <a:r>
              <a:rPr lang="en-GB" sz="1200" dirty="0" err="1" smtClean="0">
                <a:solidFill>
                  <a:prstClr val="black">
                    <a:lumMod val="65000"/>
                    <a:lumOff val="35000"/>
                  </a:prstClr>
                </a:solidFill>
                <a:latin typeface="Verdana" panose="020B0604030504040204" pitchFamily="34" charset="0"/>
              </a:rPr>
              <a:t>ministres</a:t>
            </a:r>
            <a:r>
              <a:rPr lang="en-GB" sz="1200" dirty="0" smtClean="0">
                <a:solidFill>
                  <a:prstClr val="black">
                    <a:lumMod val="65000"/>
                    <a:lumOff val="35000"/>
                  </a:prstClr>
                </a:solidFill>
                <a:latin typeface="Verdana" panose="020B0604030504040204" pitchFamily="34" charset="0"/>
              </a:rPr>
              <a:t> </a:t>
            </a:r>
          </a:p>
          <a:p>
            <a:pPr algn="ctr" eaLnBrk="1" fontAlgn="auto" hangingPunct="1">
              <a:lnSpc>
                <a:spcPct val="80000"/>
              </a:lnSpc>
              <a:spcBef>
                <a:spcPct val="20000"/>
              </a:spcBef>
              <a:spcAft>
                <a:spcPts val="0"/>
              </a:spcAft>
              <a:defRPr/>
            </a:pPr>
            <a:r>
              <a:rPr lang="en-GB" sz="1200" dirty="0" smtClean="0">
                <a:solidFill>
                  <a:prstClr val="black">
                    <a:lumMod val="65000"/>
                    <a:lumOff val="35000"/>
                  </a:prstClr>
                </a:solidFill>
                <a:latin typeface="Verdana" panose="020B0604030504040204" pitchFamily="34" charset="0"/>
              </a:rPr>
              <a:t>(le </a:t>
            </a:r>
            <a:r>
              <a:rPr lang="en-GB" sz="1200" dirty="0" err="1" smtClean="0">
                <a:solidFill>
                  <a:prstClr val="black">
                    <a:lumMod val="65000"/>
                    <a:lumOff val="35000"/>
                  </a:prstClr>
                </a:solidFill>
                <a:latin typeface="Verdana" panose="020B0604030504040204" pitchFamily="34" charset="0"/>
              </a:rPr>
              <a:t>Conseil</a:t>
            </a:r>
            <a:r>
              <a:rPr lang="en-GB" sz="1200" dirty="0">
                <a:solidFill>
                  <a:prstClr val="black">
                    <a:lumMod val="65000"/>
                    <a:lumOff val="35000"/>
                  </a:prstClr>
                </a:solidFill>
                <a:latin typeface="Verdana" panose="020B0604030504040204" pitchFamily="34" charset="0"/>
              </a:rPr>
              <a:t>)</a:t>
            </a:r>
          </a:p>
        </p:txBody>
      </p:sp>
      <p:sp>
        <p:nvSpPr>
          <p:cNvPr id="24" name="Rectangle 10"/>
          <p:cNvSpPr>
            <a:spLocks noChangeArrowheads="1"/>
          </p:cNvSpPr>
          <p:nvPr/>
        </p:nvSpPr>
        <p:spPr bwMode="auto">
          <a:xfrm>
            <a:off x="6037263" y="3294473"/>
            <a:ext cx="2286000" cy="533400"/>
          </a:xfrm>
          <a:prstGeom prst="rect">
            <a:avLst/>
          </a:prstGeom>
          <a:solidFill>
            <a:schemeClr val="bg1"/>
          </a:solidFill>
          <a:ln w="28575">
            <a:solidFill>
              <a:schemeClr val="bg1">
                <a:lumMod val="85000"/>
              </a:schemeClr>
            </a:solidFill>
            <a:miter lim="800000"/>
            <a:headEnd/>
            <a:tailEnd/>
          </a:ln>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fontAlgn="auto" hangingPunct="1">
              <a:spcBef>
                <a:spcPct val="20000"/>
              </a:spcBef>
              <a:spcAft>
                <a:spcPts val="0"/>
              </a:spcAft>
              <a:defRPr/>
            </a:pPr>
            <a:r>
              <a:rPr lang="en-GB" sz="1200" dirty="0" smtClean="0">
                <a:solidFill>
                  <a:prstClr val="black">
                    <a:lumMod val="65000"/>
                    <a:lumOff val="35000"/>
                  </a:prstClr>
                </a:solidFill>
                <a:latin typeface="Verdana" panose="020B0604030504040204" pitchFamily="34" charset="0"/>
              </a:rPr>
              <a:t>Commission </a:t>
            </a:r>
            <a:r>
              <a:rPr lang="en-GB" sz="1200" dirty="0" err="1" smtClean="0">
                <a:solidFill>
                  <a:prstClr val="black">
                    <a:lumMod val="65000"/>
                    <a:lumOff val="35000"/>
                  </a:prstClr>
                </a:solidFill>
                <a:latin typeface="Verdana" panose="020B0604030504040204" pitchFamily="34" charset="0"/>
              </a:rPr>
              <a:t>européenne</a:t>
            </a:r>
            <a:endParaRPr lang="en-GB" sz="1200" dirty="0">
              <a:solidFill>
                <a:prstClr val="black">
                  <a:lumMod val="65000"/>
                  <a:lumOff val="35000"/>
                </a:prstClr>
              </a:solidFill>
              <a:latin typeface="Verdana" panose="020B0604030504040204" pitchFamily="34" charset="0"/>
            </a:endParaRPr>
          </a:p>
        </p:txBody>
      </p:sp>
      <p:sp>
        <p:nvSpPr>
          <p:cNvPr id="25" name="Rectangle 11"/>
          <p:cNvSpPr>
            <a:spLocks noChangeArrowheads="1"/>
          </p:cNvSpPr>
          <p:nvPr/>
        </p:nvSpPr>
        <p:spPr bwMode="auto">
          <a:xfrm>
            <a:off x="855663" y="5123273"/>
            <a:ext cx="2286000" cy="533400"/>
          </a:xfrm>
          <a:prstGeom prst="rect">
            <a:avLst/>
          </a:prstGeom>
          <a:solidFill>
            <a:schemeClr val="bg1"/>
          </a:solidFill>
          <a:ln w="28575">
            <a:solidFill>
              <a:schemeClr val="bg1">
                <a:lumMod val="85000"/>
              </a:schemeClr>
            </a:solidFill>
            <a:miter lim="800000"/>
            <a:headEnd/>
            <a:tailEnd/>
          </a:ln>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fontAlgn="auto" hangingPunct="1">
              <a:spcBef>
                <a:spcPct val="20000"/>
              </a:spcBef>
              <a:spcAft>
                <a:spcPts val="0"/>
              </a:spcAft>
              <a:defRPr/>
            </a:pPr>
            <a:r>
              <a:rPr lang="en-GB" sz="1200" dirty="0" err="1" smtClean="0">
                <a:solidFill>
                  <a:prstClr val="black">
                    <a:lumMod val="65000"/>
                    <a:lumOff val="35000"/>
                  </a:prstClr>
                </a:solidFill>
                <a:latin typeface="Verdana" panose="020B0604030504040204" pitchFamily="34" charset="0"/>
              </a:rPr>
              <a:t>Banque</a:t>
            </a:r>
            <a:r>
              <a:rPr lang="en-GB" sz="1200" dirty="0" smtClean="0">
                <a:solidFill>
                  <a:prstClr val="black">
                    <a:lumMod val="65000"/>
                    <a:lumOff val="35000"/>
                  </a:prstClr>
                </a:solidFill>
                <a:latin typeface="Verdana" panose="020B0604030504040204" pitchFamily="34" charset="0"/>
              </a:rPr>
              <a:t> </a:t>
            </a:r>
            <a:r>
              <a:rPr lang="en-GB" sz="1200" dirty="0" err="1" smtClean="0">
                <a:solidFill>
                  <a:prstClr val="black">
                    <a:lumMod val="65000"/>
                    <a:lumOff val="35000"/>
                  </a:prstClr>
                </a:solidFill>
                <a:latin typeface="Verdana" panose="020B0604030504040204" pitchFamily="34" charset="0"/>
              </a:rPr>
              <a:t>européenne</a:t>
            </a:r>
            <a:r>
              <a:rPr lang="en-GB" sz="1200" dirty="0" smtClean="0">
                <a:solidFill>
                  <a:prstClr val="black">
                    <a:lumMod val="65000"/>
                    <a:lumOff val="35000"/>
                  </a:prstClr>
                </a:solidFill>
                <a:latin typeface="Verdana" panose="020B0604030504040204" pitchFamily="34" charset="0"/>
              </a:rPr>
              <a:t> </a:t>
            </a:r>
            <a:r>
              <a:rPr lang="en-GB" sz="1200" dirty="0" err="1" smtClean="0">
                <a:solidFill>
                  <a:prstClr val="black">
                    <a:lumMod val="65000"/>
                    <a:lumOff val="35000"/>
                  </a:prstClr>
                </a:solidFill>
                <a:latin typeface="Verdana" panose="020B0604030504040204" pitchFamily="34" charset="0"/>
              </a:rPr>
              <a:t>d’investissement</a:t>
            </a:r>
            <a:endParaRPr lang="en-GB" sz="1200" dirty="0">
              <a:solidFill>
                <a:prstClr val="black">
                  <a:lumMod val="65000"/>
                  <a:lumOff val="35000"/>
                </a:prstClr>
              </a:solidFill>
              <a:latin typeface="Verdana" panose="020B0604030504040204" pitchFamily="34" charset="0"/>
            </a:endParaRPr>
          </a:p>
        </p:txBody>
      </p:sp>
      <p:sp>
        <p:nvSpPr>
          <p:cNvPr id="26" name="Rectangle 12"/>
          <p:cNvSpPr>
            <a:spLocks noChangeArrowheads="1"/>
          </p:cNvSpPr>
          <p:nvPr/>
        </p:nvSpPr>
        <p:spPr bwMode="auto">
          <a:xfrm>
            <a:off x="6037263" y="5123273"/>
            <a:ext cx="2286000" cy="533400"/>
          </a:xfrm>
          <a:prstGeom prst="rect">
            <a:avLst/>
          </a:prstGeom>
          <a:solidFill>
            <a:schemeClr val="bg1"/>
          </a:solidFill>
          <a:ln w="28575">
            <a:solidFill>
              <a:schemeClr val="bg1">
                <a:lumMod val="85000"/>
              </a:schemeClr>
            </a:solidFill>
            <a:miter lim="800000"/>
            <a:headEnd/>
            <a:tailEnd/>
          </a:ln>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fontAlgn="auto" hangingPunct="1">
              <a:spcBef>
                <a:spcPct val="20000"/>
              </a:spcBef>
              <a:spcAft>
                <a:spcPts val="0"/>
              </a:spcAft>
              <a:defRPr/>
            </a:pPr>
            <a:r>
              <a:rPr lang="en-GB" sz="1200" dirty="0" err="1" smtClean="0">
                <a:solidFill>
                  <a:prstClr val="black">
                    <a:lumMod val="65000"/>
                    <a:lumOff val="35000"/>
                  </a:prstClr>
                </a:solidFill>
                <a:latin typeface="Verdana" panose="020B0604030504040204" pitchFamily="34" charset="0"/>
              </a:rPr>
              <a:t>Banque</a:t>
            </a:r>
            <a:r>
              <a:rPr lang="en-GB" sz="1200" dirty="0" smtClean="0">
                <a:solidFill>
                  <a:prstClr val="black">
                    <a:lumMod val="65000"/>
                    <a:lumOff val="35000"/>
                  </a:prstClr>
                </a:solidFill>
                <a:latin typeface="Verdana" panose="020B0604030504040204" pitchFamily="34" charset="0"/>
              </a:rPr>
              <a:t> </a:t>
            </a:r>
            <a:r>
              <a:rPr lang="en-GB" sz="1200" dirty="0" err="1" smtClean="0">
                <a:solidFill>
                  <a:prstClr val="black">
                    <a:lumMod val="65000"/>
                    <a:lumOff val="35000"/>
                  </a:prstClr>
                </a:solidFill>
                <a:latin typeface="Verdana" panose="020B0604030504040204" pitchFamily="34" charset="0"/>
              </a:rPr>
              <a:t>centrale</a:t>
            </a:r>
            <a:r>
              <a:rPr lang="en-GB" sz="1200" dirty="0" smtClean="0">
                <a:solidFill>
                  <a:prstClr val="black">
                    <a:lumMod val="65000"/>
                    <a:lumOff val="35000"/>
                  </a:prstClr>
                </a:solidFill>
                <a:latin typeface="Verdana" panose="020B0604030504040204" pitchFamily="34" charset="0"/>
              </a:rPr>
              <a:t> </a:t>
            </a:r>
            <a:r>
              <a:rPr lang="en-GB" sz="1200" dirty="0" err="1" smtClean="0">
                <a:solidFill>
                  <a:prstClr val="black">
                    <a:lumMod val="65000"/>
                    <a:lumOff val="35000"/>
                  </a:prstClr>
                </a:solidFill>
                <a:latin typeface="Verdana" panose="020B0604030504040204" pitchFamily="34" charset="0"/>
              </a:rPr>
              <a:t>européenne</a:t>
            </a:r>
            <a:endParaRPr lang="en-GB" sz="1200" dirty="0">
              <a:solidFill>
                <a:prstClr val="black">
                  <a:lumMod val="65000"/>
                  <a:lumOff val="35000"/>
                </a:prstClr>
              </a:solidFill>
              <a:latin typeface="Verdana" panose="020B0604030504040204" pitchFamily="34" charset="0"/>
            </a:endParaRPr>
          </a:p>
        </p:txBody>
      </p:sp>
      <p:sp>
        <p:nvSpPr>
          <p:cNvPr id="27" name="Oval 13"/>
          <p:cNvSpPr>
            <a:spLocks noChangeArrowheads="1"/>
          </p:cNvSpPr>
          <p:nvPr/>
        </p:nvSpPr>
        <p:spPr bwMode="auto">
          <a:xfrm>
            <a:off x="3751263" y="5047073"/>
            <a:ext cx="1752600" cy="685800"/>
          </a:xfrm>
          <a:prstGeom prst="ellipse">
            <a:avLst/>
          </a:prstGeom>
          <a:solidFill>
            <a:schemeClr val="bg1"/>
          </a:solidFill>
          <a:ln w="28575">
            <a:solidFill>
              <a:schemeClr val="bg1">
                <a:lumMod val="85000"/>
              </a:schemeClr>
            </a:solidFill>
            <a:round/>
            <a:headEnd/>
            <a:tailEnd/>
          </a:ln>
        </p:spPr>
        <p:txBody>
          <a:bodyPr wrap="none" anchor="ctr"/>
          <a:lstStyle>
            <a:lvl1pPr>
              <a:spcBef>
                <a:spcPct val="20000"/>
              </a:spcBef>
              <a:buChar char="•"/>
              <a:defRPr sz="1200" b="1">
                <a:solidFill>
                  <a:schemeClr val="tx1"/>
                </a:solidFill>
                <a:latin typeface="Verdana" panose="020B0604030504040204" pitchFamily="34" charset="0"/>
              </a:defRPr>
            </a:lvl1pPr>
            <a:lvl2pPr marL="742950" indent="-285750">
              <a:spcBef>
                <a:spcPct val="20000"/>
              </a:spcBef>
              <a:buChar char="–"/>
              <a:defRPr sz="11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fontAlgn="auto" hangingPunct="1">
              <a:spcBef>
                <a:spcPct val="0"/>
              </a:spcBef>
              <a:spcAft>
                <a:spcPts val="0"/>
              </a:spcAft>
              <a:buFontTx/>
              <a:buNone/>
              <a:defRPr/>
            </a:pPr>
            <a:endParaRPr lang="nl-BE" altLang="nl-BE" sz="1600" b="0">
              <a:solidFill>
                <a:prstClr val="black"/>
              </a:solidFill>
              <a:latin typeface="Arial" panose="020B0604020202020204" pitchFamily="34" charset="0"/>
            </a:endParaRPr>
          </a:p>
        </p:txBody>
      </p:sp>
      <p:sp>
        <p:nvSpPr>
          <p:cNvPr id="28" name="Rectangle 14"/>
          <p:cNvSpPr>
            <a:spLocks noChangeArrowheads="1"/>
          </p:cNvSpPr>
          <p:nvPr/>
        </p:nvSpPr>
        <p:spPr bwMode="auto">
          <a:xfrm>
            <a:off x="3598863" y="5175660"/>
            <a:ext cx="2057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20000"/>
              </a:spcBef>
              <a:buFontTx/>
              <a:buNone/>
            </a:pPr>
            <a:r>
              <a:rPr lang="en-GB" altLang="en-US" sz="1200">
                <a:solidFill>
                  <a:srgbClr val="595959"/>
                </a:solidFill>
                <a:latin typeface="Verdana" charset="0"/>
              </a:rPr>
              <a:t>Agences</a:t>
            </a:r>
          </a:p>
        </p:txBody>
      </p:sp>
      <p:sp>
        <p:nvSpPr>
          <p:cNvPr id="29" name="Rectangle 15"/>
          <p:cNvSpPr>
            <a:spLocks noChangeArrowheads="1"/>
          </p:cNvSpPr>
          <p:nvPr/>
        </p:nvSpPr>
        <p:spPr bwMode="auto">
          <a:xfrm>
            <a:off x="3446463" y="2380073"/>
            <a:ext cx="2286000" cy="533400"/>
          </a:xfrm>
          <a:prstGeom prst="rect">
            <a:avLst/>
          </a:prstGeom>
          <a:solidFill>
            <a:schemeClr val="bg1"/>
          </a:solidFill>
          <a:ln w="28575">
            <a:solidFill>
              <a:schemeClr val="bg1">
                <a:lumMod val="85000"/>
              </a:schemeClr>
            </a:solidFill>
            <a:miter lim="800000"/>
            <a:headEnd/>
            <a:tailEnd/>
          </a:ln>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fontAlgn="auto" hangingPunct="1">
              <a:spcBef>
                <a:spcPct val="20000"/>
              </a:spcBef>
              <a:spcAft>
                <a:spcPts val="0"/>
              </a:spcAft>
              <a:defRPr/>
            </a:pPr>
            <a:r>
              <a:rPr lang="en-GB" sz="1200" dirty="0" err="1" smtClean="0">
                <a:solidFill>
                  <a:prstClr val="black">
                    <a:lumMod val="65000"/>
                    <a:lumOff val="35000"/>
                  </a:prstClr>
                </a:solidFill>
                <a:latin typeface="Verdana" panose="020B0604030504040204" pitchFamily="34" charset="0"/>
              </a:rPr>
              <a:t>Conseil</a:t>
            </a:r>
            <a:r>
              <a:rPr lang="en-GB" sz="1200" dirty="0" smtClean="0">
                <a:solidFill>
                  <a:prstClr val="black">
                    <a:lumMod val="65000"/>
                    <a:lumOff val="35000"/>
                  </a:prstClr>
                </a:solidFill>
                <a:latin typeface="Verdana" panose="020B0604030504040204" pitchFamily="34" charset="0"/>
              </a:rPr>
              <a:t> </a:t>
            </a:r>
            <a:r>
              <a:rPr lang="en-GB" sz="1200" dirty="0" err="1" smtClean="0">
                <a:solidFill>
                  <a:prstClr val="black">
                    <a:lumMod val="65000"/>
                    <a:lumOff val="35000"/>
                  </a:prstClr>
                </a:solidFill>
                <a:latin typeface="Verdana" panose="020B0604030504040204" pitchFamily="34" charset="0"/>
              </a:rPr>
              <a:t>européen</a:t>
            </a:r>
            <a:r>
              <a:rPr lang="en-GB" sz="1200" dirty="0" smtClean="0">
                <a:solidFill>
                  <a:prstClr val="black">
                    <a:lumMod val="65000"/>
                    <a:lumOff val="35000"/>
                  </a:prstClr>
                </a:solidFill>
                <a:latin typeface="Verdana" panose="020B0604030504040204" pitchFamily="34" charset="0"/>
              </a:rPr>
              <a:t> (</a:t>
            </a:r>
            <a:r>
              <a:rPr lang="en-GB" sz="1200" dirty="0" err="1" smtClean="0">
                <a:solidFill>
                  <a:prstClr val="black">
                    <a:lumMod val="65000"/>
                    <a:lumOff val="35000"/>
                  </a:prstClr>
                </a:solidFill>
                <a:latin typeface="Verdana" panose="020B0604030504040204" pitchFamily="34" charset="0"/>
              </a:rPr>
              <a:t>sommets</a:t>
            </a:r>
            <a:r>
              <a:rPr lang="en-GB" sz="1200" dirty="0" smtClean="0">
                <a:solidFill>
                  <a:prstClr val="black">
                    <a:lumMod val="65000"/>
                    <a:lumOff val="35000"/>
                  </a:prstClr>
                </a:solidFill>
                <a:latin typeface="Verdana" panose="020B0604030504040204" pitchFamily="34" charset="0"/>
              </a:rPr>
              <a:t>)</a:t>
            </a:r>
            <a:endParaRPr lang="en-GB" sz="1200" dirty="0">
              <a:solidFill>
                <a:prstClr val="black">
                  <a:lumMod val="65000"/>
                  <a:lumOff val="35000"/>
                </a:prstClr>
              </a:solidFill>
              <a:latin typeface="Verdana" panose="020B0604030504040204" pitchFamily="34" charset="0"/>
            </a:endParaRPr>
          </a:p>
        </p:txBody>
      </p:sp>
      <p:cxnSp>
        <p:nvCxnSpPr>
          <p:cNvPr id="3" name="Connettore 1 2"/>
          <p:cNvCxnSpPr/>
          <p:nvPr/>
        </p:nvCxnSpPr>
        <p:spPr>
          <a:xfrm flipV="1">
            <a:off x="855663" y="1907527"/>
            <a:ext cx="3817937" cy="1386946"/>
          </a:xfrm>
          <a:prstGeom prst="line">
            <a:avLst/>
          </a:prstGeom>
          <a:ln w="38100">
            <a:solidFill>
              <a:srgbClr val="0555A6"/>
            </a:solidFill>
          </a:ln>
        </p:spPr>
        <p:style>
          <a:lnRef idx="1">
            <a:schemeClr val="accent1"/>
          </a:lnRef>
          <a:fillRef idx="0">
            <a:schemeClr val="accent1"/>
          </a:fillRef>
          <a:effectRef idx="0">
            <a:schemeClr val="accent1"/>
          </a:effectRef>
          <a:fontRef idx="minor">
            <a:schemeClr val="tx1"/>
          </a:fontRef>
        </p:style>
      </p:cxnSp>
      <p:cxnSp>
        <p:nvCxnSpPr>
          <p:cNvPr id="32" name="Connettore 1 31"/>
          <p:cNvCxnSpPr/>
          <p:nvPr/>
        </p:nvCxnSpPr>
        <p:spPr>
          <a:xfrm>
            <a:off x="4673600" y="1907527"/>
            <a:ext cx="3649663" cy="1386946"/>
          </a:xfrm>
          <a:prstGeom prst="line">
            <a:avLst/>
          </a:prstGeom>
          <a:ln w="38100">
            <a:solidFill>
              <a:srgbClr val="0555A6"/>
            </a:solidFill>
          </a:ln>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a:off x="855663" y="3294473"/>
            <a:ext cx="0" cy="2693429"/>
          </a:xfrm>
          <a:prstGeom prst="line">
            <a:avLst/>
          </a:prstGeom>
          <a:ln w="38100">
            <a:solidFill>
              <a:srgbClr val="0555A6"/>
            </a:solidFill>
          </a:ln>
        </p:spPr>
        <p:style>
          <a:lnRef idx="1">
            <a:schemeClr val="accent1"/>
          </a:lnRef>
          <a:fillRef idx="0">
            <a:schemeClr val="accent1"/>
          </a:fillRef>
          <a:effectRef idx="0">
            <a:schemeClr val="accent1"/>
          </a:effectRef>
          <a:fontRef idx="minor">
            <a:schemeClr val="tx1"/>
          </a:fontRef>
        </p:style>
      </p:cxnSp>
      <p:cxnSp>
        <p:nvCxnSpPr>
          <p:cNvPr id="40" name="Connettore 1 39"/>
          <p:cNvCxnSpPr/>
          <p:nvPr/>
        </p:nvCxnSpPr>
        <p:spPr>
          <a:xfrm>
            <a:off x="8323263" y="3294473"/>
            <a:ext cx="0" cy="2693429"/>
          </a:xfrm>
          <a:prstGeom prst="line">
            <a:avLst/>
          </a:prstGeom>
          <a:ln w="38100">
            <a:solidFill>
              <a:srgbClr val="0555A6"/>
            </a:solidFill>
          </a:ln>
        </p:spPr>
        <p:style>
          <a:lnRef idx="1">
            <a:schemeClr val="accent1"/>
          </a:lnRef>
          <a:fillRef idx="0">
            <a:schemeClr val="accent1"/>
          </a:fillRef>
          <a:effectRef idx="0">
            <a:schemeClr val="accent1"/>
          </a:effectRef>
          <a:fontRef idx="minor">
            <a:schemeClr val="tx1"/>
          </a:fontRef>
        </p:style>
      </p:cxnSp>
      <p:cxnSp>
        <p:nvCxnSpPr>
          <p:cNvPr id="41" name="Connettore 1 40"/>
          <p:cNvCxnSpPr/>
          <p:nvPr/>
        </p:nvCxnSpPr>
        <p:spPr>
          <a:xfrm>
            <a:off x="855663" y="5987902"/>
            <a:ext cx="7467600" cy="0"/>
          </a:xfrm>
          <a:prstGeom prst="line">
            <a:avLst/>
          </a:prstGeom>
          <a:ln w="38100">
            <a:solidFill>
              <a:srgbClr val="0555A6"/>
            </a:solidFill>
          </a:ln>
        </p:spPr>
        <p:style>
          <a:lnRef idx="1">
            <a:schemeClr val="accent1"/>
          </a:lnRef>
          <a:fillRef idx="0">
            <a:schemeClr val="accent1"/>
          </a:fillRef>
          <a:effectRef idx="0">
            <a:schemeClr val="accent1"/>
          </a:effectRef>
          <a:fontRef idx="minor">
            <a:schemeClr val="tx1"/>
          </a:fontRef>
        </p:style>
      </p:cxnSp>
      <p:cxnSp>
        <p:nvCxnSpPr>
          <p:cNvPr id="44" name="Connettore 1 43"/>
          <p:cNvCxnSpPr/>
          <p:nvPr/>
        </p:nvCxnSpPr>
        <p:spPr>
          <a:xfrm>
            <a:off x="2256312" y="1919141"/>
            <a:ext cx="1" cy="871560"/>
          </a:xfrm>
          <a:prstGeom prst="line">
            <a:avLst/>
          </a:prstGeom>
          <a:ln w="38100">
            <a:solidFill>
              <a:srgbClr val="0555A6"/>
            </a:solidFill>
          </a:ln>
        </p:spPr>
        <p:style>
          <a:lnRef idx="1">
            <a:schemeClr val="accent1"/>
          </a:lnRef>
          <a:fillRef idx="0">
            <a:schemeClr val="accent1"/>
          </a:fillRef>
          <a:effectRef idx="0">
            <a:schemeClr val="accent1"/>
          </a:effectRef>
          <a:fontRef idx="minor">
            <a:schemeClr val="tx1"/>
          </a:fontRef>
        </p:style>
      </p:cxnSp>
      <p:cxnSp>
        <p:nvCxnSpPr>
          <p:cNvPr id="46" name="Connettore 1 45"/>
          <p:cNvCxnSpPr/>
          <p:nvPr/>
        </p:nvCxnSpPr>
        <p:spPr>
          <a:xfrm>
            <a:off x="2711054" y="1919141"/>
            <a:ext cx="0" cy="719828"/>
          </a:xfrm>
          <a:prstGeom prst="line">
            <a:avLst/>
          </a:prstGeom>
          <a:ln w="38100">
            <a:solidFill>
              <a:srgbClr val="0555A6"/>
            </a:solidFill>
          </a:ln>
        </p:spPr>
        <p:style>
          <a:lnRef idx="1">
            <a:schemeClr val="accent1"/>
          </a:lnRef>
          <a:fillRef idx="0">
            <a:schemeClr val="accent1"/>
          </a:fillRef>
          <a:effectRef idx="0">
            <a:schemeClr val="accent1"/>
          </a:effectRef>
          <a:fontRef idx="minor">
            <a:schemeClr val="tx1"/>
          </a:fontRef>
        </p:style>
      </p:cxnSp>
      <p:cxnSp>
        <p:nvCxnSpPr>
          <p:cNvPr id="48" name="Connettore 1 47"/>
          <p:cNvCxnSpPr/>
          <p:nvPr/>
        </p:nvCxnSpPr>
        <p:spPr>
          <a:xfrm>
            <a:off x="2256312" y="1919141"/>
            <a:ext cx="454742" cy="0"/>
          </a:xfrm>
          <a:prstGeom prst="line">
            <a:avLst/>
          </a:prstGeom>
          <a:ln w="38100">
            <a:solidFill>
              <a:srgbClr val="055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083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691200" y="0"/>
            <a:ext cx="7761600" cy="1292100"/>
          </a:xfrm>
          <a:prstGeom prst="rect">
            <a:avLst/>
          </a:prstGeom>
        </p:spPr>
        <p:txBody>
          <a:bodyPr wrap="square" lIns="91425" tIns="91425" rIns="91425" bIns="91425" anchor="b" anchorCtr="0">
            <a:noAutofit/>
          </a:bodyPr>
          <a:lstStyle/>
          <a:p>
            <a:r>
              <a:rPr lang="fr-FR" dirty="0" smtClean="0"/>
              <a:t>La pris de décisions</a:t>
            </a:r>
            <a:endParaRPr lang="fr-FR" dirty="0"/>
          </a:p>
        </p:txBody>
      </p:sp>
      <p:pic>
        <p:nvPicPr>
          <p:cNvPr id="2" name="Immagine 1"/>
          <p:cNvPicPr>
            <a:picLocks noChangeAspect="1"/>
          </p:cNvPicPr>
          <p:nvPr/>
        </p:nvPicPr>
        <p:blipFill>
          <a:blip r:embed="rId3"/>
          <a:stretch>
            <a:fillRect/>
          </a:stretch>
        </p:blipFill>
        <p:spPr>
          <a:xfrm>
            <a:off x="1734127" y="1832263"/>
            <a:ext cx="5842000" cy="4191000"/>
          </a:xfrm>
          <a:prstGeom prst="rect">
            <a:avLst/>
          </a:prstGeom>
        </p:spPr>
      </p:pic>
    </p:spTree>
    <p:extLst>
      <p:ext uri="{BB962C8B-B14F-4D97-AF65-F5344CB8AC3E}">
        <p14:creationId xmlns:p14="http://schemas.microsoft.com/office/powerpoint/2010/main" val="2075803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691200" y="0"/>
            <a:ext cx="7761600" cy="1292100"/>
          </a:xfrm>
          <a:prstGeom prst="rect">
            <a:avLst/>
          </a:prstGeom>
        </p:spPr>
        <p:txBody>
          <a:bodyPr wrap="square" lIns="91425" tIns="91425" rIns="91425" bIns="91425" anchor="b" anchorCtr="0">
            <a:noAutofit/>
          </a:bodyPr>
          <a:lstStyle/>
          <a:p>
            <a:r>
              <a:rPr lang="fr-FR" dirty="0" smtClean="0"/>
              <a:t>Les valeurs communs (1)</a:t>
            </a:r>
            <a:endParaRPr lang="fr-FR" dirty="0"/>
          </a:p>
        </p:txBody>
      </p:sp>
      <p:graphicFrame>
        <p:nvGraphicFramePr>
          <p:cNvPr id="5" name="Diagramma 4"/>
          <p:cNvGraphicFramePr/>
          <p:nvPr>
            <p:extLst>
              <p:ext uri="{D42A27DB-BD31-4B8C-83A1-F6EECF244321}">
                <p14:modId xmlns:p14="http://schemas.microsoft.com/office/powerpoint/2010/main" val="1708542116"/>
              </p:ext>
            </p:extLst>
          </p:nvPr>
        </p:nvGraphicFramePr>
        <p:xfrm>
          <a:off x="691200" y="1788885"/>
          <a:ext cx="7761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79576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691200" y="0"/>
            <a:ext cx="7761600" cy="1292100"/>
          </a:xfrm>
          <a:prstGeom prst="rect">
            <a:avLst/>
          </a:prstGeom>
        </p:spPr>
        <p:txBody>
          <a:bodyPr wrap="square" lIns="91425" tIns="91425" rIns="91425" bIns="91425" anchor="b" anchorCtr="0">
            <a:noAutofit/>
          </a:bodyPr>
          <a:lstStyle/>
          <a:p>
            <a:r>
              <a:rPr lang="fr-FR" dirty="0"/>
              <a:t>Les valeurs communs </a:t>
            </a:r>
            <a:r>
              <a:rPr lang="fr-FR" dirty="0" smtClean="0"/>
              <a:t>(2)</a:t>
            </a:r>
            <a:endParaRPr lang="fr-FR" dirty="0"/>
          </a:p>
        </p:txBody>
      </p:sp>
      <p:graphicFrame>
        <p:nvGraphicFramePr>
          <p:cNvPr id="5" name="Diagramma 4"/>
          <p:cNvGraphicFramePr/>
          <p:nvPr>
            <p:extLst>
              <p:ext uri="{D42A27DB-BD31-4B8C-83A1-F6EECF244321}">
                <p14:modId xmlns:p14="http://schemas.microsoft.com/office/powerpoint/2010/main" val="1933098626"/>
              </p:ext>
            </p:extLst>
          </p:nvPr>
        </p:nvGraphicFramePr>
        <p:xfrm>
          <a:off x="691200" y="1788885"/>
          <a:ext cx="7761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18146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691200" y="0"/>
            <a:ext cx="7761600" cy="1292100"/>
          </a:xfrm>
          <a:prstGeom prst="rect">
            <a:avLst/>
          </a:prstGeom>
        </p:spPr>
        <p:txBody>
          <a:bodyPr wrap="square" lIns="91425" tIns="91425" rIns="91425" bIns="91425" anchor="b" anchorCtr="0">
            <a:noAutofit/>
          </a:bodyPr>
          <a:lstStyle/>
          <a:p>
            <a:r>
              <a:rPr lang="fr-FR" dirty="0"/>
              <a:t>Les valeurs </a:t>
            </a:r>
            <a:r>
              <a:rPr lang="fr-FR" dirty="0" smtClean="0"/>
              <a:t>communs ( 3)</a:t>
            </a:r>
            <a:endParaRPr lang="fr-FR" dirty="0"/>
          </a:p>
        </p:txBody>
      </p:sp>
      <p:graphicFrame>
        <p:nvGraphicFramePr>
          <p:cNvPr id="5" name="Diagramma 4"/>
          <p:cNvGraphicFramePr/>
          <p:nvPr>
            <p:extLst>
              <p:ext uri="{D42A27DB-BD31-4B8C-83A1-F6EECF244321}">
                <p14:modId xmlns:p14="http://schemas.microsoft.com/office/powerpoint/2010/main" val="1130937375"/>
              </p:ext>
            </p:extLst>
          </p:nvPr>
        </p:nvGraphicFramePr>
        <p:xfrm>
          <a:off x="691200" y="1788885"/>
          <a:ext cx="7761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5979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691200" y="0"/>
            <a:ext cx="7761600" cy="1292100"/>
          </a:xfrm>
          <a:prstGeom prst="rect">
            <a:avLst/>
          </a:prstGeom>
        </p:spPr>
        <p:txBody>
          <a:bodyPr wrap="square" lIns="91425" tIns="91425" rIns="91425" bIns="91425" anchor="b" anchorCtr="0">
            <a:noAutofit/>
          </a:bodyPr>
          <a:lstStyle/>
          <a:p>
            <a:r>
              <a:rPr lang="fr-FR" dirty="0"/>
              <a:t>Les valeurs </a:t>
            </a:r>
            <a:r>
              <a:rPr lang="fr-FR" dirty="0" smtClean="0"/>
              <a:t>communs (4)</a:t>
            </a:r>
            <a:endParaRPr lang="fr-FR" dirty="0"/>
          </a:p>
        </p:txBody>
      </p:sp>
      <p:graphicFrame>
        <p:nvGraphicFramePr>
          <p:cNvPr id="5" name="Diagramma 4"/>
          <p:cNvGraphicFramePr/>
          <p:nvPr>
            <p:extLst>
              <p:ext uri="{D42A27DB-BD31-4B8C-83A1-F6EECF244321}">
                <p14:modId xmlns:p14="http://schemas.microsoft.com/office/powerpoint/2010/main" val="517349078"/>
              </p:ext>
            </p:extLst>
          </p:nvPr>
        </p:nvGraphicFramePr>
        <p:xfrm>
          <a:off x="691200" y="1788885"/>
          <a:ext cx="7761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2917168"/>
      </p:ext>
    </p:extLst>
  </p:cSld>
  <p:clrMapOvr>
    <a:masterClrMapping/>
  </p:clrMapOvr>
  <p:timing>
    <p:tnLst>
      <p:par>
        <p:cTn id="1" dur="indefinite" restart="never" nodeType="tmRoot"/>
      </p:par>
    </p:tnLst>
  </p:timing>
</p:sld>
</file>

<file path=ppt/theme/theme1.xml><?xml version="1.0" encoding="utf-8"?>
<a:theme xmlns:a="http://schemas.openxmlformats.org/drawingml/2006/main" name="EngagePowerpoin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EngagePowerpoint Template</Template>
  <TotalTime>1055</TotalTime>
  <Words>1909</Words>
  <Application>Microsoft Macintosh PowerPoint</Application>
  <PresentationFormat>Presentazione su schermo (4:3)</PresentationFormat>
  <Paragraphs>109</Paragraphs>
  <Slides>11</Slides>
  <Notes>11</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11</vt:i4>
      </vt:variant>
    </vt:vector>
  </HeadingPairs>
  <TitlesOfParts>
    <vt:vector size="15" baseType="lpstr">
      <vt:lpstr>Montserrat</vt:lpstr>
      <vt:lpstr>Verdana</vt:lpstr>
      <vt:lpstr>Arial</vt:lpstr>
      <vt:lpstr>EngagePowerpoint Template</vt:lpstr>
      <vt:lpstr>Notre maison commune: l’Europe</vt:lpstr>
      <vt:lpstr>Le devise de toutes et tous</vt:lpstr>
      <vt:lpstr>Le 12 étoiles</vt:lpstr>
      <vt:lpstr>L’infrastructure</vt:lpstr>
      <vt:lpstr>La pris de décisions</vt:lpstr>
      <vt:lpstr>Les valeurs communs (1)</vt:lpstr>
      <vt:lpstr>Les valeurs communs (2)</vt:lpstr>
      <vt:lpstr>Les valeurs communs ( 3)</vt:lpstr>
      <vt:lpstr>Les valeurs communs (4)</vt:lpstr>
      <vt:lpstr>Les valeurs communs (5)</vt:lpstr>
      <vt:lpstr>Merci!</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Philip Land</dc:creator>
  <cp:lastModifiedBy>ts_SC®</cp:lastModifiedBy>
  <cp:revision>35</cp:revision>
  <dcterms:created xsi:type="dcterms:W3CDTF">2017-10-31T19:33:55Z</dcterms:created>
  <dcterms:modified xsi:type="dcterms:W3CDTF">2018-10-14T14:41:16Z</dcterms:modified>
</cp:coreProperties>
</file>