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4"/>
  </p:notesMasterIdLst>
  <p:sldIdLst>
    <p:sldId id="256" r:id="rId2"/>
    <p:sldId id="272" r:id="rId3"/>
    <p:sldId id="261" r:id="rId4"/>
    <p:sldId id="262" r:id="rId5"/>
    <p:sldId id="263" r:id="rId6"/>
    <p:sldId id="264" r:id="rId7"/>
    <p:sldId id="265" r:id="rId8"/>
    <p:sldId id="267" r:id="rId9"/>
    <p:sldId id="268" r:id="rId10"/>
    <p:sldId id="269" r:id="rId11"/>
    <p:sldId id="270" r:id="rId12"/>
    <p:sldId id="273"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5A6"/>
    <a:srgbClr val="454F5B"/>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1"/>
    <p:restoredTop sz="70018"/>
  </p:normalViewPr>
  <p:slideViewPr>
    <p:cSldViewPr snapToGrid="0" snapToObjects="1">
      <p:cViewPr>
        <p:scale>
          <a:sx n="91" d="100"/>
          <a:sy n="91" d="100"/>
        </p:scale>
        <p:origin x="2016"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image" Target="../media/image9.png"/><Relationship Id="rId2" Type="http://schemas.openxmlformats.org/officeDocument/2006/relationships/image" Target="../media/image10.pn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1" Type="http://schemas.openxmlformats.org/officeDocument/2006/relationships/image" Target="../media/image15.png"/><Relationship Id="rId2" Type="http://schemas.openxmlformats.org/officeDocument/2006/relationships/image" Target="../media/image16.png"/></Relationships>
</file>

<file path=ppt/diagrams/_rels/data6.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image" Target="../media/image9.png"/><Relationship Id="rId2"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1" Type="http://schemas.openxmlformats.org/officeDocument/2006/relationships/image" Target="../media/image15.png"/><Relationship Id="rId2"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BFB8B-47CA-4448-AD58-87EB01DE36D2}" type="doc">
      <dgm:prSet loTypeId="urn:microsoft.com/office/officeart/2005/8/layout/bProcess4" loCatId="" qsTypeId="urn:microsoft.com/office/officeart/2005/8/quickstyle/simple1" qsCatId="simple" csTypeId="urn:microsoft.com/office/officeart/2005/8/colors/accent3_1" csCatId="accent3" phldr="1"/>
      <dgm:spPr/>
      <dgm:t>
        <a:bodyPr/>
        <a:lstStyle/>
        <a:p>
          <a:endParaRPr lang="fr-FR"/>
        </a:p>
      </dgm:t>
    </dgm:pt>
    <dgm:pt modelId="{5311773E-8D55-1543-A483-EAAAF6CA8528}">
      <dgm:prSet phldrT="[Testo]" custT="1"/>
      <dgm:spPr/>
      <dgm:t>
        <a:bodyPr/>
        <a:lstStyle/>
        <a:p>
          <a:r>
            <a:rPr lang="fr-FR" sz="1050" dirty="0" err="1" smtClean="0">
              <a:latin typeface="+mn-lt"/>
            </a:rPr>
            <a:t>Обединен</a:t>
          </a:r>
          <a:r>
            <a:rPr lang="fr-FR" sz="1050" dirty="0" smtClean="0">
              <a:latin typeface="+mn-lt"/>
            </a:rPr>
            <a:t> </a:t>
          </a:r>
          <a:r>
            <a:rPr lang="fr-FR" sz="1050" dirty="0" err="1" smtClean="0">
              <a:latin typeface="+mn-lt"/>
            </a:rPr>
            <a:t>в</a:t>
          </a:r>
          <a:r>
            <a:rPr lang="fr-FR" sz="1050" dirty="0" smtClean="0">
              <a:latin typeface="+mn-lt"/>
            </a:rPr>
            <a:t> </a:t>
          </a:r>
          <a:r>
            <a:rPr lang="fr-FR" sz="1050" dirty="0" err="1" smtClean="0">
              <a:latin typeface="+mn-lt"/>
            </a:rPr>
            <a:t>многообазието</a:t>
          </a:r>
          <a:endParaRPr lang="fr-FR" sz="1050" dirty="0">
            <a:latin typeface="+mn-lt"/>
          </a:endParaRPr>
        </a:p>
      </dgm:t>
    </dgm:pt>
    <dgm:pt modelId="{4F7A2E3E-EF1D-3E49-8AC0-8F1E61954361}" type="parTrans" cxnId="{62A785AD-6AE8-9045-84D7-005D14212A2B}">
      <dgm:prSet/>
      <dgm:spPr/>
      <dgm:t>
        <a:bodyPr/>
        <a:lstStyle/>
        <a:p>
          <a:endParaRPr lang="fr-FR" sz="2400">
            <a:latin typeface="+mn-lt"/>
          </a:endParaRPr>
        </a:p>
      </dgm:t>
    </dgm:pt>
    <dgm:pt modelId="{4874D4EE-3F6A-654A-AC10-F7443253EE3C}" type="sibTrans" cxnId="{62A785AD-6AE8-9045-84D7-005D14212A2B}">
      <dgm:prSet/>
      <dgm:spPr/>
      <dgm:t>
        <a:bodyPr/>
        <a:lstStyle/>
        <a:p>
          <a:endParaRPr lang="fr-FR" sz="2400">
            <a:latin typeface="+mn-lt"/>
          </a:endParaRPr>
        </a:p>
      </dgm:t>
    </dgm:pt>
    <dgm:pt modelId="{76138C36-F57B-004F-8BE5-0FBB2AE4BFC3}">
      <dgm:prSet phldrT="[Testo]" custT="1"/>
      <dgm:spPr/>
      <dgm:t>
        <a:bodyPr/>
        <a:lstStyle/>
        <a:p>
          <a:r>
            <a:rPr lang="fr-FR" sz="1050" dirty="0" err="1" smtClean="0">
              <a:latin typeface="+mn-lt"/>
            </a:rPr>
            <a:t>Ujedinjeni</a:t>
          </a:r>
          <a:r>
            <a:rPr lang="fr-FR" sz="1050" dirty="0" smtClean="0">
              <a:latin typeface="+mn-lt"/>
            </a:rPr>
            <a:t> u </a:t>
          </a:r>
          <a:r>
            <a:rPr lang="fr-FR" sz="1050" dirty="0" err="1" smtClean="0">
              <a:latin typeface="+mn-lt"/>
            </a:rPr>
            <a:t>različitosti</a:t>
          </a:r>
          <a:endParaRPr lang="fr-FR" sz="1050" dirty="0">
            <a:latin typeface="+mn-lt"/>
          </a:endParaRPr>
        </a:p>
      </dgm:t>
    </dgm:pt>
    <dgm:pt modelId="{138D12D5-6C75-0349-A66F-A79D51AF9E68}" type="parTrans" cxnId="{AF0D736F-75D8-6242-8D81-1E464691FCAE}">
      <dgm:prSet/>
      <dgm:spPr/>
      <dgm:t>
        <a:bodyPr/>
        <a:lstStyle/>
        <a:p>
          <a:endParaRPr lang="fr-FR" sz="2400">
            <a:latin typeface="+mn-lt"/>
          </a:endParaRPr>
        </a:p>
      </dgm:t>
    </dgm:pt>
    <dgm:pt modelId="{A4AA8CAD-1E54-4745-84ED-CC88C72CF7CF}" type="sibTrans" cxnId="{AF0D736F-75D8-6242-8D81-1E464691FCAE}">
      <dgm:prSet/>
      <dgm:spPr/>
      <dgm:t>
        <a:bodyPr/>
        <a:lstStyle/>
        <a:p>
          <a:endParaRPr lang="fr-FR" sz="2400">
            <a:latin typeface="+mn-lt"/>
          </a:endParaRPr>
        </a:p>
      </dgm:t>
    </dgm:pt>
    <dgm:pt modelId="{28C92597-A51E-A544-BE86-436123BBF4F0}">
      <dgm:prSet phldrT="[Testo]" custT="1"/>
      <dgm:spPr/>
      <dgm:t>
        <a:bodyPr/>
        <a:lstStyle/>
        <a:p>
          <a:r>
            <a:rPr lang="fr-FR" sz="1050" dirty="0" err="1" smtClean="0">
              <a:latin typeface="+mn-lt"/>
            </a:rPr>
            <a:t>Jednotná</a:t>
          </a:r>
          <a:r>
            <a:rPr lang="fr-FR" sz="1050" dirty="0" smtClean="0">
              <a:latin typeface="+mn-lt"/>
            </a:rPr>
            <a:t> v </a:t>
          </a:r>
          <a:r>
            <a:rPr lang="fr-FR" sz="1050" dirty="0" err="1" smtClean="0">
              <a:latin typeface="+mn-lt"/>
            </a:rPr>
            <a:t>rozmanitosti</a:t>
          </a:r>
          <a:endParaRPr lang="fr-FR" sz="1050" dirty="0">
            <a:latin typeface="+mn-lt"/>
          </a:endParaRPr>
        </a:p>
      </dgm:t>
    </dgm:pt>
    <dgm:pt modelId="{4A5C7870-56E9-834A-80B2-D82027B951F6}" type="parTrans" cxnId="{CBD9D751-DCA2-5940-B905-462B3ACC8704}">
      <dgm:prSet/>
      <dgm:spPr/>
      <dgm:t>
        <a:bodyPr/>
        <a:lstStyle/>
        <a:p>
          <a:endParaRPr lang="fr-FR" sz="2400">
            <a:latin typeface="+mn-lt"/>
          </a:endParaRPr>
        </a:p>
      </dgm:t>
    </dgm:pt>
    <dgm:pt modelId="{D3B60BBE-0D68-974E-BD80-DE8167290BF6}" type="sibTrans" cxnId="{CBD9D751-DCA2-5940-B905-462B3ACC8704}">
      <dgm:prSet/>
      <dgm:spPr/>
      <dgm:t>
        <a:bodyPr/>
        <a:lstStyle/>
        <a:p>
          <a:endParaRPr lang="fr-FR" sz="2400">
            <a:latin typeface="+mn-lt"/>
          </a:endParaRPr>
        </a:p>
      </dgm:t>
    </dgm:pt>
    <dgm:pt modelId="{6908E162-B626-A341-AD49-74E0AF9F3B28}">
      <dgm:prSet phldrT="[Testo]" custT="1"/>
      <dgm:spPr/>
      <dgm:t>
        <a:bodyPr/>
        <a:lstStyle/>
        <a:p>
          <a:r>
            <a:rPr lang="fr-FR" sz="1050" dirty="0" err="1" smtClean="0">
              <a:latin typeface="+mn-lt"/>
            </a:rPr>
            <a:t>Forenet</a:t>
          </a:r>
          <a:r>
            <a:rPr lang="fr-FR" sz="1050" dirty="0" smtClean="0">
              <a:latin typeface="+mn-lt"/>
            </a:rPr>
            <a:t> i </a:t>
          </a:r>
          <a:r>
            <a:rPr lang="fr-FR" sz="1050" dirty="0" err="1" smtClean="0">
              <a:latin typeface="+mn-lt"/>
            </a:rPr>
            <a:t>mangfoldighed</a:t>
          </a:r>
          <a:endParaRPr lang="fr-FR" sz="1050" dirty="0">
            <a:latin typeface="+mn-lt"/>
          </a:endParaRPr>
        </a:p>
      </dgm:t>
    </dgm:pt>
    <dgm:pt modelId="{279ED14F-2250-1845-A3CD-EB9B4720B3DC}" type="parTrans" cxnId="{BB004DE6-10C3-164E-96C1-BC0BB5F26395}">
      <dgm:prSet/>
      <dgm:spPr/>
      <dgm:t>
        <a:bodyPr/>
        <a:lstStyle/>
        <a:p>
          <a:endParaRPr lang="fr-FR" sz="2400">
            <a:latin typeface="+mn-lt"/>
          </a:endParaRPr>
        </a:p>
      </dgm:t>
    </dgm:pt>
    <dgm:pt modelId="{856CC770-0BE4-CF41-A999-8DF0BA195F75}" type="sibTrans" cxnId="{BB004DE6-10C3-164E-96C1-BC0BB5F26395}">
      <dgm:prSet/>
      <dgm:spPr/>
      <dgm:t>
        <a:bodyPr/>
        <a:lstStyle/>
        <a:p>
          <a:endParaRPr lang="fr-FR" sz="2400">
            <a:latin typeface="+mn-lt"/>
          </a:endParaRPr>
        </a:p>
      </dgm:t>
    </dgm:pt>
    <dgm:pt modelId="{E408A6A8-616A-EF43-8572-86C276B1E445}">
      <dgm:prSet phldrT="[Testo]" custT="1"/>
      <dgm:spPr/>
      <dgm:t>
        <a:bodyPr/>
        <a:lstStyle/>
        <a:p>
          <a:r>
            <a:rPr lang="fr-FR" sz="1050" dirty="0" smtClean="0">
              <a:latin typeface="+mn-lt"/>
            </a:rPr>
            <a:t>In </a:t>
          </a:r>
          <a:r>
            <a:rPr lang="fr-FR" sz="1050" dirty="0" err="1" smtClean="0">
              <a:latin typeface="+mn-lt"/>
            </a:rPr>
            <a:t>verscheidenheid</a:t>
          </a:r>
          <a:r>
            <a:rPr lang="fr-FR" sz="1050" dirty="0" smtClean="0">
              <a:latin typeface="+mn-lt"/>
            </a:rPr>
            <a:t> </a:t>
          </a:r>
          <a:r>
            <a:rPr lang="fr-FR" sz="1050" dirty="0" err="1" smtClean="0">
              <a:latin typeface="+mn-lt"/>
            </a:rPr>
            <a:t>verenigd</a:t>
          </a:r>
          <a:endParaRPr lang="fr-FR" sz="1050" dirty="0">
            <a:latin typeface="+mn-lt"/>
          </a:endParaRPr>
        </a:p>
      </dgm:t>
    </dgm:pt>
    <dgm:pt modelId="{DA672244-32D3-174A-A98F-4A5AAAFEE8D2}" type="parTrans" cxnId="{3BBAB918-47D4-FE4C-A11B-5BD2E73729E4}">
      <dgm:prSet/>
      <dgm:spPr/>
      <dgm:t>
        <a:bodyPr/>
        <a:lstStyle/>
        <a:p>
          <a:endParaRPr lang="fr-FR" sz="2400">
            <a:latin typeface="+mn-lt"/>
          </a:endParaRPr>
        </a:p>
      </dgm:t>
    </dgm:pt>
    <dgm:pt modelId="{F8DFC719-AFB1-CE40-83BB-66E4C7BF5258}" type="sibTrans" cxnId="{3BBAB918-47D4-FE4C-A11B-5BD2E73729E4}">
      <dgm:prSet/>
      <dgm:spPr/>
      <dgm:t>
        <a:bodyPr/>
        <a:lstStyle/>
        <a:p>
          <a:endParaRPr lang="fr-FR" sz="2400">
            <a:latin typeface="+mn-lt"/>
          </a:endParaRPr>
        </a:p>
      </dgm:t>
    </dgm:pt>
    <dgm:pt modelId="{38E7F6CB-F26D-AA49-8334-21BBBAFC818B}">
      <dgm:prSet phldrT="[Testo]" custT="1"/>
      <dgm:spPr/>
      <dgm:t>
        <a:bodyPr/>
        <a:lstStyle/>
        <a:p>
          <a:r>
            <a:rPr lang="fr-FR" sz="1050" b="1" dirty="0" smtClean="0">
              <a:latin typeface="+mn-lt"/>
            </a:rPr>
            <a:t>United in </a:t>
          </a:r>
          <a:r>
            <a:rPr lang="fr-FR" sz="1050" b="1" dirty="0" err="1" smtClean="0">
              <a:latin typeface="+mn-lt"/>
            </a:rPr>
            <a:t>diversity</a:t>
          </a:r>
          <a:endParaRPr lang="fr-FR" sz="1050" b="1" dirty="0">
            <a:latin typeface="+mn-lt"/>
          </a:endParaRPr>
        </a:p>
      </dgm:t>
    </dgm:pt>
    <dgm:pt modelId="{39D48693-A745-5946-9D73-2E027DF9E679}" type="parTrans" cxnId="{211F092E-72D4-084D-A8D5-94B6A0618941}">
      <dgm:prSet/>
      <dgm:spPr/>
      <dgm:t>
        <a:bodyPr/>
        <a:lstStyle/>
        <a:p>
          <a:endParaRPr lang="fr-FR" sz="2400">
            <a:latin typeface="+mn-lt"/>
          </a:endParaRPr>
        </a:p>
      </dgm:t>
    </dgm:pt>
    <dgm:pt modelId="{2213516E-EF57-B941-A47E-38DB59C93674}" type="sibTrans" cxnId="{211F092E-72D4-084D-A8D5-94B6A0618941}">
      <dgm:prSet/>
      <dgm:spPr/>
      <dgm:t>
        <a:bodyPr/>
        <a:lstStyle/>
        <a:p>
          <a:endParaRPr lang="fr-FR" sz="2400">
            <a:latin typeface="+mn-lt"/>
          </a:endParaRPr>
        </a:p>
      </dgm:t>
    </dgm:pt>
    <dgm:pt modelId="{772A2217-6975-7741-9A1D-1F291C1C7A3B}">
      <dgm:prSet phldrT="[Testo]" custT="1"/>
      <dgm:spPr/>
      <dgm:t>
        <a:bodyPr/>
        <a:lstStyle/>
        <a:p>
          <a:r>
            <a:rPr lang="fr-FR" sz="1050" dirty="0" err="1" smtClean="0">
              <a:latin typeface="+mn-lt"/>
            </a:rPr>
            <a:t>Ühinenud</a:t>
          </a:r>
          <a:r>
            <a:rPr lang="fr-FR" sz="1050" dirty="0" smtClean="0">
              <a:latin typeface="+mn-lt"/>
            </a:rPr>
            <a:t> </a:t>
          </a:r>
          <a:r>
            <a:rPr lang="fr-FR" sz="1050" dirty="0" err="1" smtClean="0">
              <a:latin typeface="+mn-lt"/>
            </a:rPr>
            <a:t>mitmekesisuses</a:t>
          </a:r>
          <a:endParaRPr lang="fr-FR" sz="1050" dirty="0">
            <a:latin typeface="+mn-lt"/>
          </a:endParaRPr>
        </a:p>
      </dgm:t>
    </dgm:pt>
    <dgm:pt modelId="{31B01759-9A30-8249-9A4B-C976A4A1713B}" type="parTrans" cxnId="{0621385B-DECD-2946-8BC2-29F4A39B374D}">
      <dgm:prSet/>
      <dgm:spPr/>
      <dgm:t>
        <a:bodyPr/>
        <a:lstStyle/>
        <a:p>
          <a:endParaRPr lang="fr-FR" sz="2400">
            <a:latin typeface="+mn-lt"/>
          </a:endParaRPr>
        </a:p>
      </dgm:t>
    </dgm:pt>
    <dgm:pt modelId="{C19F9833-A450-4A4D-9318-84EB3F4E3259}" type="sibTrans" cxnId="{0621385B-DECD-2946-8BC2-29F4A39B374D}">
      <dgm:prSet/>
      <dgm:spPr/>
      <dgm:t>
        <a:bodyPr/>
        <a:lstStyle/>
        <a:p>
          <a:endParaRPr lang="fr-FR" sz="2400">
            <a:latin typeface="+mn-lt"/>
          </a:endParaRPr>
        </a:p>
      </dgm:t>
    </dgm:pt>
    <dgm:pt modelId="{00BC3141-DCCD-4F49-91CD-08DA64A12D17}">
      <dgm:prSet phldrT="[Testo]" custT="1"/>
      <dgm:spPr/>
      <dgm:t>
        <a:bodyPr/>
        <a:lstStyle/>
        <a:p>
          <a:r>
            <a:rPr lang="fr-FR" sz="1050" dirty="0" err="1" smtClean="0">
              <a:latin typeface="+mn-lt"/>
            </a:rPr>
            <a:t>Moninaisuudessaan</a:t>
          </a:r>
          <a:r>
            <a:rPr lang="fr-FR" sz="1050" dirty="0" smtClean="0">
              <a:latin typeface="+mn-lt"/>
            </a:rPr>
            <a:t> </a:t>
          </a:r>
          <a:r>
            <a:rPr lang="fr-FR" sz="1050" dirty="0" err="1" smtClean="0">
              <a:latin typeface="+mn-lt"/>
            </a:rPr>
            <a:t>yhtenäinen</a:t>
          </a:r>
          <a:endParaRPr lang="fr-FR" sz="1050" dirty="0">
            <a:latin typeface="+mn-lt"/>
          </a:endParaRPr>
        </a:p>
      </dgm:t>
    </dgm:pt>
    <dgm:pt modelId="{7A53319B-B5CC-0849-A48E-BC597A3CBDCD}" type="parTrans" cxnId="{E7DB2CB7-648F-A944-8D94-1A343F52F1D2}">
      <dgm:prSet/>
      <dgm:spPr/>
      <dgm:t>
        <a:bodyPr/>
        <a:lstStyle/>
        <a:p>
          <a:endParaRPr lang="fr-FR" sz="2400">
            <a:latin typeface="+mn-lt"/>
          </a:endParaRPr>
        </a:p>
      </dgm:t>
    </dgm:pt>
    <dgm:pt modelId="{84DFEA7E-3B8F-4A45-AC28-7ACDA92C8152}" type="sibTrans" cxnId="{E7DB2CB7-648F-A944-8D94-1A343F52F1D2}">
      <dgm:prSet/>
      <dgm:spPr/>
      <dgm:t>
        <a:bodyPr/>
        <a:lstStyle/>
        <a:p>
          <a:endParaRPr lang="fr-FR" sz="2400">
            <a:latin typeface="+mn-lt"/>
          </a:endParaRPr>
        </a:p>
      </dgm:t>
    </dgm:pt>
    <dgm:pt modelId="{BF9266D1-BED5-D644-A5E4-487974605B35}">
      <dgm:prSet phldrT="[Testo]" custT="1"/>
      <dgm:spPr/>
      <dgm:t>
        <a:bodyPr/>
        <a:lstStyle/>
        <a:p>
          <a:r>
            <a:rPr lang="fr-FR" sz="1050" b="1" dirty="0" smtClean="0">
              <a:latin typeface="+mn-lt"/>
            </a:rPr>
            <a:t>Unie dans la diversité</a:t>
          </a:r>
          <a:endParaRPr lang="fr-FR" sz="1050" b="1" dirty="0">
            <a:latin typeface="+mn-lt"/>
          </a:endParaRPr>
        </a:p>
      </dgm:t>
    </dgm:pt>
    <dgm:pt modelId="{DE2E2E07-3E97-C34B-880C-245BE06ECC11}" type="parTrans" cxnId="{CDAA9FEF-F808-5D4A-B89B-DEA0847F2E90}">
      <dgm:prSet/>
      <dgm:spPr/>
      <dgm:t>
        <a:bodyPr/>
        <a:lstStyle/>
        <a:p>
          <a:endParaRPr lang="fr-FR" sz="2400">
            <a:latin typeface="+mn-lt"/>
          </a:endParaRPr>
        </a:p>
      </dgm:t>
    </dgm:pt>
    <dgm:pt modelId="{B601D6B9-FB60-8748-BD63-433EA82B6129}" type="sibTrans" cxnId="{CDAA9FEF-F808-5D4A-B89B-DEA0847F2E90}">
      <dgm:prSet/>
      <dgm:spPr/>
      <dgm:t>
        <a:bodyPr/>
        <a:lstStyle/>
        <a:p>
          <a:endParaRPr lang="fr-FR" sz="2400">
            <a:latin typeface="+mn-lt"/>
          </a:endParaRPr>
        </a:p>
      </dgm:t>
    </dgm:pt>
    <dgm:pt modelId="{383BFC31-8E2D-FD48-943C-F49BD3219B02}">
      <dgm:prSet phldrT="[Testo]" custT="1"/>
      <dgm:spPr/>
      <dgm:t>
        <a:bodyPr/>
        <a:lstStyle/>
        <a:p>
          <a:r>
            <a:rPr lang="fr-FR" sz="1050" dirty="0" smtClean="0">
              <a:latin typeface="+mn-lt"/>
            </a:rPr>
            <a:t>In </a:t>
          </a:r>
          <a:r>
            <a:rPr lang="fr-FR" sz="1050" dirty="0" err="1" smtClean="0">
              <a:latin typeface="+mn-lt"/>
            </a:rPr>
            <a:t>Vielfalt</a:t>
          </a:r>
          <a:r>
            <a:rPr lang="fr-FR" sz="1050" dirty="0" smtClean="0">
              <a:latin typeface="+mn-lt"/>
            </a:rPr>
            <a:t> </a:t>
          </a:r>
          <a:r>
            <a:rPr lang="fr-FR" sz="1050" dirty="0" err="1" smtClean="0">
              <a:latin typeface="+mn-lt"/>
            </a:rPr>
            <a:t>geeint</a:t>
          </a:r>
          <a:endParaRPr lang="fr-FR" sz="1050" dirty="0">
            <a:latin typeface="+mn-lt"/>
          </a:endParaRPr>
        </a:p>
      </dgm:t>
    </dgm:pt>
    <dgm:pt modelId="{B0E4489B-F42D-7C4F-96E4-FB7362BB4D83}" type="parTrans" cxnId="{861E7FB9-7C87-4F48-B579-73C3C6B93713}">
      <dgm:prSet/>
      <dgm:spPr/>
      <dgm:t>
        <a:bodyPr/>
        <a:lstStyle/>
        <a:p>
          <a:endParaRPr lang="fr-FR" sz="2400">
            <a:latin typeface="+mn-lt"/>
          </a:endParaRPr>
        </a:p>
      </dgm:t>
    </dgm:pt>
    <dgm:pt modelId="{63EFD13B-A40A-2746-9521-32C7EE5A7552}" type="sibTrans" cxnId="{861E7FB9-7C87-4F48-B579-73C3C6B93713}">
      <dgm:prSet/>
      <dgm:spPr/>
      <dgm:t>
        <a:bodyPr/>
        <a:lstStyle/>
        <a:p>
          <a:endParaRPr lang="fr-FR" sz="2400">
            <a:latin typeface="+mn-lt"/>
          </a:endParaRPr>
        </a:p>
      </dgm:t>
    </dgm:pt>
    <dgm:pt modelId="{7FB94BC0-1F63-1545-853A-6DFC1027822D}">
      <dgm:prSet phldrT="[Testo]" custT="1"/>
      <dgm:spPr/>
      <dgm:t>
        <a:bodyPr/>
        <a:lstStyle/>
        <a:p>
          <a:r>
            <a:rPr lang="fr-FR" sz="1050" dirty="0" err="1" smtClean="0">
              <a:latin typeface="+mn-lt"/>
            </a:rPr>
            <a:t>Ενωμένοι</a:t>
          </a:r>
          <a:r>
            <a:rPr lang="fr-FR" sz="1050" dirty="0" smtClean="0">
              <a:latin typeface="+mn-lt"/>
            </a:rPr>
            <a:t> </a:t>
          </a:r>
          <a:r>
            <a:rPr lang="fr-FR" sz="1050" dirty="0" err="1" smtClean="0">
              <a:latin typeface="+mn-lt"/>
            </a:rPr>
            <a:t>στην</a:t>
          </a:r>
          <a:r>
            <a:rPr lang="fr-FR" sz="1050" dirty="0" smtClean="0">
              <a:latin typeface="+mn-lt"/>
            </a:rPr>
            <a:t> π</a:t>
          </a:r>
          <a:r>
            <a:rPr lang="fr-FR" sz="1050" dirty="0" err="1" smtClean="0">
              <a:latin typeface="+mn-lt"/>
            </a:rPr>
            <a:t>ολυμορφί</a:t>
          </a:r>
          <a:r>
            <a:rPr lang="fr-FR" sz="1050" dirty="0" smtClean="0">
              <a:latin typeface="+mn-lt"/>
            </a:rPr>
            <a:t>α</a:t>
          </a:r>
          <a:endParaRPr lang="fr-FR" sz="1050" dirty="0">
            <a:latin typeface="+mn-lt"/>
          </a:endParaRPr>
        </a:p>
      </dgm:t>
    </dgm:pt>
    <dgm:pt modelId="{CA9E3C84-C0D9-DC43-B045-83991A612064}" type="parTrans" cxnId="{E5FF7B3D-DB6C-C14B-8065-96A5E53FF6D8}">
      <dgm:prSet/>
      <dgm:spPr/>
      <dgm:t>
        <a:bodyPr/>
        <a:lstStyle/>
        <a:p>
          <a:endParaRPr lang="fr-FR" sz="2400">
            <a:latin typeface="+mn-lt"/>
          </a:endParaRPr>
        </a:p>
      </dgm:t>
    </dgm:pt>
    <dgm:pt modelId="{EBF39F50-3E0C-954A-8072-4A856ABDC0E6}" type="sibTrans" cxnId="{E5FF7B3D-DB6C-C14B-8065-96A5E53FF6D8}">
      <dgm:prSet/>
      <dgm:spPr/>
      <dgm:t>
        <a:bodyPr/>
        <a:lstStyle/>
        <a:p>
          <a:endParaRPr lang="fr-FR" sz="2400">
            <a:latin typeface="+mn-lt"/>
          </a:endParaRPr>
        </a:p>
      </dgm:t>
    </dgm:pt>
    <dgm:pt modelId="{79564E82-CA3C-EA4D-B3EA-4B2751CEC02F}">
      <dgm:prSet phldrT="[Testo]" custT="1"/>
      <dgm:spPr/>
      <dgm:t>
        <a:bodyPr/>
        <a:lstStyle/>
        <a:p>
          <a:r>
            <a:rPr lang="fr-FR" sz="1050" dirty="0" err="1" smtClean="0">
              <a:latin typeface="+mn-lt"/>
            </a:rPr>
            <a:t>Egység</a:t>
          </a:r>
          <a:r>
            <a:rPr lang="fr-FR" sz="1050" dirty="0" smtClean="0">
              <a:latin typeface="+mn-lt"/>
            </a:rPr>
            <a:t> a </a:t>
          </a:r>
          <a:r>
            <a:rPr lang="fr-FR" sz="1050" dirty="0" err="1" smtClean="0">
              <a:latin typeface="+mn-lt"/>
            </a:rPr>
            <a:t>sokféleségben</a:t>
          </a:r>
          <a:endParaRPr lang="fr-FR" sz="1050" dirty="0">
            <a:latin typeface="+mn-lt"/>
          </a:endParaRPr>
        </a:p>
      </dgm:t>
    </dgm:pt>
    <dgm:pt modelId="{A1C8F25B-89ED-184E-8BFB-915286B4C1ED}" type="parTrans" cxnId="{B14A8F0E-653A-F84B-B682-86ED126AA103}">
      <dgm:prSet/>
      <dgm:spPr/>
      <dgm:t>
        <a:bodyPr/>
        <a:lstStyle/>
        <a:p>
          <a:endParaRPr lang="fr-FR" sz="2400">
            <a:latin typeface="+mn-lt"/>
          </a:endParaRPr>
        </a:p>
      </dgm:t>
    </dgm:pt>
    <dgm:pt modelId="{2564215F-6C38-764F-9633-408B49C82A48}" type="sibTrans" cxnId="{B14A8F0E-653A-F84B-B682-86ED126AA103}">
      <dgm:prSet/>
      <dgm:spPr/>
      <dgm:t>
        <a:bodyPr/>
        <a:lstStyle/>
        <a:p>
          <a:endParaRPr lang="fr-FR" sz="2400">
            <a:latin typeface="+mn-lt"/>
          </a:endParaRPr>
        </a:p>
      </dgm:t>
    </dgm:pt>
    <dgm:pt modelId="{F398237D-AA2F-A547-8F04-1D179B8F6370}">
      <dgm:prSet phldrT="[Testo]" custT="1"/>
      <dgm:spPr/>
      <dgm:t>
        <a:bodyPr/>
        <a:lstStyle/>
        <a:p>
          <a:r>
            <a:rPr lang="fr-FR" sz="1050" dirty="0" err="1" smtClean="0">
              <a:latin typeface="+mn-lt"/>
            </a:rPr>
            <a:t>Aontaithe</a:t>
          </a:r>
          <a:r>
            <a:rPr lang="fr-FR" sz="1050" dirty="0" smtClean="0">
              <a:latin typeface="+mn-lt"/>
            </a:rPr>
            <a:t> </a:t>
          </a:r>
          <a:r>
            <a:rPr lang="fr-FR" sz="1050" dirty="0" err="1" smtClean="0">
              <a:latin typeface="+mn-lt"/>
            </a:rPr>
            <a:t>san</a:t>
          </a:r>
          <a:r>
            <a:rPr lang="fr-FR" sz="1050" dirty="0" smtClean="0">
              <a:latin typeface="+mn-lt"/>
            </a:rPr>
            <a:t> </a:t>
          </a:r>
          <a:r>
            <a:rPr lang="fr-FR" sz="1050" dirty="0" err="1" smtClean="0">
              <a:latin typeface="+mn-lt"/>
            </a:rPr>
            <a:t>éagsúlacht</a:t>
          </a:r>
          <a:endParaRPr lang="fr-FR" sz="1050" dirty="0">
            <a:latin typeface="+mn-lt"/>
          </a:endParaRPr>
        </a:p>
      </dgm:t>
    </dgm:pt>
    <dgm:pt modelId="{01D6DBFF-C982-1D4C-8A0B-D95DACF06D53}" type="parTrans" cxnId="{069D0DA0-0F16-3246-9E56-8B9C12C4D194}">
      <dgm:prSet/>
      <dgm:spPr/>
      <dgm:t>
        <a:bodyPr/>
        <a:lstStyle/>
        <a:p>
          <a:endParaRPr lang="fr-FR" sz="2400">
            <a:latin typeface="+mn-lt"/>
          </a:endParaRPr>
        </a:p>
      </dgm:t>
    </dgm:pt>
    <dgm:pt modelId="{FF48F2F3-1F82-304A-95DC-76307EE9E9B4}" type="sibTrans" cxnId="{069D0DA0-0F16-3246-9E56-8B9C12C4D194}">
      <dgm:prSet/>
      <dgm:spPr/>
      <dgm:t>
        <a:bodyPr/>
        <a:lstStyle/>
        <a:p>
          <a:endParaRPr lang="fr-FR" sz="2400">
            <a:latin typeface="+mn-lt"/>
          </a:endParaRPr>
        </a:p>
      </dgm:t>
    </dgm:pt>
    <dgm:pt modelId="{F07856AA-ADC3-EE41-B8A4-B585DF680468}">
      <dgm:prSet phldrT="[Testo]" custT="1"/>
      <dgm:spPr/>
      <dgm:t>
        <a:bodyPr/>
        <a:lstStyle/>
        <a:p>
          <a:r>
            <a:rPr lang="fr-FR" sz="1050" dirty="0" smtClean="0">
              <a:latin typeface="+mn-lt"/>
            </a:rPr>
            <a:t>Unita </a:t>
          </a:r>
          <a:r>
            <a:rPr lang="fr-FR" sz="1050" dirty="0" err="1" smtClean="0">
              <a:latin typeface="+mn-lt"/>
            </a:rPr>
            <a:t>nella</a:t>
          </a:r>
          <a:r>
            <a:rPr lang="fr-FR" sz="1050" dirty="0" smtClean="0">
              <a:latin typeface="+mn-lt"/>
            </a:rPr>
            <a:t> </a:t>
          </a:r>
          <a:r>
            <a:rPr lang="fr-FR" sz="1050" dirty="0" err="1" smtClean="0">
              <a:latin typeface="+mn-lt"/>
            </a:rPr>
            <a:t>diversità</a:t>
          </a:r>
          <a:endParaRPr lang="fr-FR" sz="1050" dirty="0">
            <a:latin typeface="+mn-lt"/>
          </a:endParaRPr>
        </a:p>
      </dgm:t>
    </dgm:pt>
    <dgm:pt modelId="{95628947-A706-0E47-8BA6-3A571CFD20B8}" type="parTrans" cxnId="{062DAD41-D41E-B94B-979D-8441B6391B0E}">
      <dgm:prSet/>
      <dgm:spPr/>
      <dgm:t>
        <a:bodyPr/>
        <a:lstStyle/>
        <a:p>
          <a:endParaRPr lang="fr-FR" sz="2400">
            <a:latin typeface="+mn-lt"/>
          </a:endParaRPr>
        </a:p>
      </dgm:t>
    </dgm:pt>
    <dgm:pt modelId="{EC647830-D70C-2645-BEEB-D275D300D971}" type="sibTrans" cxnId="{062DAD41-D41E-B94B-979D-8441B6391B0E}">
      <dgm:prSet/>
      <dgm:spPr/>
      <dgm:t>
        <a:bodyPr/>
        <a:lstStyle/>
        <a:p>
          <a:endParaRPr lang="fr-FR" sz="2400">
            <a:latin typeface="+mn-lt"/>
          </a:endParaRPr>
        </a:p>
      </dgm:t>
    </dgm:pt>
    <dgm:pt modelId="{26598D86-2EB0-7F4C-ACBD-CBDD39F7F02E}">
      <dgm:prSet phldrT="[Testo]" custT="1"/>
      <dgm:spPr/>
      <dgm:t>
        <a:bodyPr/>
        <a:lstStyle/>
        <a:p>
          <a:r>
            <a:rPr lang="fr-FR" sz="1050" dirty="0" err="1" smtClean="0">
              <a:latin typeface="+mn-lt"/>
            </a:rPr>
            <a:t>Vienota</a:t>
          </a:r>
          <a:r>
            <a:rPr lang="fr-FR" sz="1050" dirty="0" smtClean="0">
              <a:latin typeface="+mn-lt"/>
            </a:rPr>
            <a:t> </a:t>
          </a:r>
          <a:r>
            <a:rPr lang="fr-FR" sz="1050" dirty="0" err="1" smtClean="0">
              <a:latin typeface="+mn-lt"/>
            </a:rPr>
            <a:t>dažādībā</a:t>
          </a:r>
          <a:endParaRPr lang="fr-FR" sz="1050" dirty="0">
            <a:latin typeface="+mn-lt"/>
          </a:endParaRPr>
        </a:p>
      </dgm:t>
    </dgm:pt>
    <dgm:pt modelId="{8694753C-4CF6-1A4B-A10D-D426FAD9B34F}" type="parTrans" cxnId="{6BF5A10A-5866-6A42-A87F-AD8EB90FBCD1}">
      <dgm:prSet/>
      <dgm:spPr/>
      <dgm:t>
        <a:bodyPr/>
        <a:lstStyle/>
        <a:p>
          <a:endParaRPr lang="fr-FR" sz="2400">
            <a:latin typeface="+mn-lt"/>
          </a:endParaRPr>
        </a:p>
      </dgm:t>
    </dgm:pt>
    <dgm:pt modelId="{0377D61E-6793-BC40-8C58-07C1D9F998CA}" type="sibTrans" cxnId="{6BF5A10A-5866-6A42-A87F-AD8EB90FBCD1}">
      <dgm:prSet/>
      <dgm:spPr/>
      <dgm:t>
        <a:bodyPr/>
        <a:lstStyle/>
        <a:p>
          <a:endParaRPr lang="fr-FR" sz="2400">
            <a:latin typeface="+mn-lt"/>
          </a:endParaRPr>
        </a:p>
      </dgm:t>
    </dgm:pt>
    <dgm:pt modelId="{2F08F082-297E-F343-A2A8-03A9F47AD91A}">
      <dgm:prSet phldrT="[Testo]" custT="1"/>
      <dgm:spPr/>
      <dgm:t>
        <a:bodyPr/>
        <a:lstStyle/>
        <a:p>
          <a:r>
            <a:rPr lang="fr-FR" sz="1050" dirty="0" err="1" smtClean="0">
              <a:latin typeface="+mn-lt"/>
            </a:rPr>
            <a:t>Suvienijusi</a:t>
          </a:r>
          <a:r>
            <a:rPr lang="fr-FR" sz="1050" dirty="0" smtClean="0">
              <a:latin typeface="+mn-lt"/>
            </a:rPr>
            <a:t> </a:t>
          </a:r>
          <a:r>
            <a:rPr lang="fr-FR" sz="1050" dirty="0" err="1" smtClean="0">
              <a:latin typeface="+mn-lt"/>
            </a:rPr>
            <a:t>įvairovę</a:t>
          </a:r>
          <a:endParaRPr lang="fr-FR" sz="1050" dirty="0">
            <a:latin typeface="+mn-lt"/>
          </a:endParaRPr>
        </a:p>
      </dgm:t>
    </dgm:pt>
    <dgm:pt modelId="{55D2360B-087F-0742-ABB1-63B4C833E67D}" type="parTrans" cxnId="{2520A1FD-81D3-C442-92DD-5EA937714B76}">
      <dgm:prSet/>
      <dgm:spPr/>
      <dgm:t>
        <a:bodyPr/>
        <a:lstStyle/>
        <a:p>
          <a:endParaRPr lang="fr-FR" sz="2400">
            <a:latin typeface="+mn-lt"/>
          </a:endParaRPr>
        </a:p>
      </dgm:t>
    </dgm:pt>
    <dgm:pt modelId="{BE135536-8E13-5742-9E8E-8733C803951E}" type="sibTrans" cxnId="{2520A1FD-81D3-C442-92DD-5EA937714B76}">
      <dgm:prSet/>
      <dgm:spPr/>
      <dgm:t>
        <a:bodyPr/>
        <a:lstStyle/>
        <a:p>
          <a:endParaRPr lang="fr-FR" sz="2400">
            <a:latin typeface="+mn-lt"/>
          </a:endParaRPr>
        </a:p>
      </dgm:t>
    </dgm:pt>
    <dgm:pt modelId="{9DB72E8D-D47E-5A42-90B3-72D8DE09840E}">
      <dgm:prSet phldrT="[Testo]" custT="1"/>
      <dgm:spPr/>
      <dgm:t>
        <a:bodyPr/>
        <a:lstStyle/>
        <a:p>
          <a:r>
            <a:rPr lang="fr-FR" sz="1050" dirty="0" err="1" smtClean="0">
              <a:latin typeface="+mn-lt"/>
            </a:rPr>
            <a:t>Magħquda</a:t>
          </a:r>
          <a:r>
            <a:rPr lang="fr-FR" sz="1050" dirty="0" smtClean="0">
              <a:latin typeface="+mn-lt"/>
            </a:rPr>
            <a:t> </a:t>
          </a:r>
          <a:r>
            <a:rPr lang="fr-FR" sz="1050" dirty="0" err="1" smtClean="0">
              <a:latin typeface="+mn-lt"/>
            </a:rPr>
            <a:t>fid-diversità</a:t>
          </a:r>
          <a:endParaRPr lang="fr-FR" sz="1050" dirty="0">
            <a:latin typeface="+mn-lt"/>
          </a:endParaRPr>
        </a:p>
      </dgm:t>
    </dgm:pt>
    <dgm:pt modelId="{2439DE93-FBA1-F44C-8215-AD58192427F7}" type="parTrans" cxnId="{7FA4C3DD-3A73-124F-9293-B810B7027186}">
      <dgm:prSet/>
      <dgm:spPr/>
      <dgm:t>
        <a:bodyPr/>
        <a:lstStyle/>
        <a:p>
          <a:endParaRPr lang="fr-FR" sz="2400">
            <a:latin typeface="+mn-lt"/>
          </a:endParaRPr>
        </a:p>
      </dgm:t>
    </dgm:pt>
    <dgm:pt modelId="{23C29430-A5B9-C84F-9D29-204011F23DC4}" type="sibTrans" cxnId="{7FA4C3DD-3A73-124F-9293-B810B7027186}">
      <dgm:prSet/>
      <dgm:spPr/>
      <dgm:t>
        <a:bodyPr/>
        <a:lstStyle/>
        <a:p>
          <a:endParaRPr lang="fr-FR" sz="2400">
            <a:latin typeface="+mn-lt"/>
          </a:endParaRPr>
        </a:p>
      </dgm:t>
    </dgm:pt>
    <dgm:pt modelId="{21B33D98-BAF9-9846-B89B-C607B9C2CD57}">
      <dgm:prSet phldrT="[Testo]" custT="1"/>
      <dgm:spPr/>
      <dgm:t>
        <a:bodyPr/>
        <a:lstStyle/>
        <a:p>
          <a:r>
            <a:rPr lang="fr-FR" sz="1050" dirty="0" err="1" smtClean="0">
              <a:latin typeface="+mn-lt"/>
            </a:rPr>
            <a:t>Zjednoczona</a:t>
          </a:r>
          <a:r>
            <a:rPr lang="fr-FR" sz="1050" dirty="0" smtClean="0">
              <a:latin typeface="+mn-lt"/>
            </a:rPr>
            <a:t> w </a:t>
          </a:r>
          <a:r>
            <a:rPr lang="fr-FR" sz="1050" dirty="0" err="1" smtClean="0">
              <a:latin typeface="+mn-lt"/>
            </a:rPr>
            <a:t>różnorodności</a:t>
          </a:r>
          <a:endParaRPr lang="fr-FR" sz="1050" dirty="0">
            <a:latin typeface="+mn-lt"/>
          </a:endParaRPr>
        </a:p>
      </dgm:t>
    </dgm:pt>
    <dgm:pt modelId="{649693AE-3B9D-AC4C-8A8F-A408A35FC11F}" type="parTrans" cxnId="{FAC11E0F-4F98-194F-8586-6F584508EAA8}">
      <dgm:prSet/>
      <dgm:spPr/>
      <dgm:t>
        <a:bodyPr/>
        <a:lstStyle/>
        <a:p>
          <a:endParaRPr lang="fr-FR" sz="2400">
            <a:latin typeface="+mn-lt"/>
          </a:endParaRPr>
        </a:p>
      </dgm:t>
    </dgm:pt>
    <dgm:pt modelId="{BF1C1E00-50D2-5947-9490-B3173DC43FA5}" type="sibTrans" cxnId="{FAC11E0F-4F98-194F-8586-6F584508EAA8}">
      <dgm:prSet/>
      <dgm:spPr/>
      <dgm:t>
        <a:bodyPr/>
        <a:lstStyle/>
        <a:p>
          <a:endParaRPr lang="fr-FR" sz="2400">
            <a:latin typeface="+mn-lt"/>
          </a:endParaRPr>
        </a:p>
      </dgm:t>
    </dgm:pt>
    <dgm:pt modelId="{3AF02EA9-CD03-3F43-9A80-CD2EA125BFFE}">
      <dgm:prSet phldrT="[Testo]" custT="1"/>
      <dgm:spPr/>
      <dgm:t>
        <a:bodyPr/>
        <a:lstStyle/>
        <a:p>
          <a:r>
            <a:rPr lang="fr-FR" sz="1050" dirty="0" err="1" smtClean="0">
              <a:latin typeface="+mn-lt"/>
            </a:rPr>
            <a:t>Unida</a:t>
          </a:r>
          <a:r>
            <a:rPr lang="fr-FR" sz="1050" dirty="0" smtClean="0">
              <a:latin typeface="+mn-lt"/>
            </a:rPr>
            <a:t> na </a:t>
          </a:r>
          <a:r>
            <a:rPr lang="fr-FR" sz="1050" dirty="0" err="1" smtClean="0">
              <a:latin typeface="+mn-lt"/>
            </a:rPr>
            <a:t>diversidade</a:t>
          </a:r>
          <a:endParaRPr lang="fr-FR" sz="1050" dirty="0">
            <a:latin typeface="+mn-lt"/>
          </a:endParaRPr>
        </a:p>
      </dgm:t>
    </dgm:pt>
    <dgm:pt modelId="{B914E1C5-8E6D-3148-BEF8-AABA9B55EF6B}" type="parTrans" cxnId="{6B449CF9-B751-2949-B1E2-0B6BDAB8D1B4}">
      <dgm:prSet/>
      <dgm:spPr/>
      <dgm:t>
        <a:bodyPr/>
        <a:lstStyle/>
        <a:p>
          <a:endParaRPr lang="fr-FR" sz="2400">
            <a:latin typeface="+mn-lt"/>
          </a:endParaRPr>
        </a:p>
      </dgm:t>
    </dgm:pt>
    <dgm:pt modelId="{817F449F-F1DE-C54A-9453-A8F1A8E45491}" type="sibTrans" cxnId="{6B449CF9-B751-2949-B1E2-0B6BDAB8D1B4}">
      <dgm:prSet/>
      <dgm:spPr/>
      <dgm:t>
        <a:bodyPr/>
        <a:lstStyle/>
        <a:p>
          <a:endParaRPr lang="fr-FR" sz="2400">
            <a:latin typeface="+mn-lt"/>
          </a:endParaRPr>
        </a:p>
      </dgm:t>
    </dgm:pt>
    <dgm:pt modelId="{008E8130-8BB1-0040-BCB9-80F0AF037F4E}">
      <dgm:prSet phldrT="[Testo]" custT="1"/>
      <dgm:spPr/>
      <dgm:t>
        <a:bodyPr/>
        <a:lstStyle/>
        <a:p>
          <a:r>
            <a:rPr lang="fr-FR" sz="1050" dirty="0" err="1" smtClean="0">
              <a:latin typeface="+mn-lt"/>
            </a:rPr>
            <a:t>Uniţi</a:t>
          </a:r>
          <a:r>
            <a:rPr lang="fr-FR" sz="1050" dirty="0" smtClean="0">
              <a:latin typeface="+mn-lt"/>
            </a:rPr>
            <a:t> </a:t>
          </a:r>
          <a:r>
            <a:rPr lang="fr-FR" sz="1050" dirty="0" err="1" smtClean="0">
              <a:latin typeface="+mn-lt"/>
            </a:rPr>
            <a:t>în</a:t>
          </a:r>
          <a:r>
            <a:rPr lang="fr-FR" sz="1050" dirty="0" smtClean="0">
              <a:latin typeface="+mn-lt"/>
            </a:rPr>
            <a:t> </a:t>
          </a:r>
          <a:r>
            <a:rPr lang="fr-FR" sz="1050" dirty="0" err="1" smtClean="0">
              <a:latin typeface="+mn-lt"/>
            </a:rPr>
            <a:t>diversitate</a:t>
          </a:r>
          <a:endParaRPr lang="fr-FR" sz="1050" dirty="0">
            <a:latin typeface="+mn-lt"/>
          </a:endParaRPr>
        </a:p>
      </dgm:t>
    </dgm:pt>
    <dgm:pt modelId="{16850773-5ADE-E44C-9DFC-B89392224A3A}" type="parTrans" cxnId="{82C2596B-3CE2-494A-BF39-E4072EFDE91F}">
      <dgm:prSet/>
      <dgm:spPr/>
      <dgm:t>
        <a:bodyPr/>
        <a:lstStyle/>
        <a:p>
          <a:endParaRPr lang="fr-FR" sz="2400">
            <a:latin typeface="+mn-lt"/>
          </a:endParaRPr>
        </a:p>
      </dgm:t>
    </dgm:pt>
    <dgm:pt modelId="{DE115480-9698-D347-A267-763035523C1B}" type="sibTrans" cxnId="{82C2596B-3CE2-494A-BF39-E4072EFDE91F}">
      <dgm:prSet/>
      <dgm:spPr/>
      <dgm:t>
        <a:bodyPr/>
        <a:lstStyle/>
        <a:p>
          <a:endParaRPr lang="fr-FR" sz="2400">
            <a:latin typeface="+mn-lt"/>
          </a:endParaRPr>
        </a:p>
      </dgm:t>
    </dgm:pt>
    <dgm:pt modelId="{C16B369A-0251-7B44-8A8A-E9918AA0ADCD}">
      <dgm:prSet phldrT="[Testo]" custT="1"/>
      <dgm:spPr/>
      <dgm:t>
        <a:bodyPr/>
        <a:lstStyle/>
        <a:p>
          <a:r>
            <a:rPr lang="fr-FR" sz="1050" dirty="0" err="1" smtClean="0">
              <a:latin typeface="+mn-lt"/>
            </a:rPr>
            <a:t>Zjednotení</a:t>
          </a:r>
          <a:r>
            <a:rPr lang="fr-FR" sz="1050" dirty="0" smtClean="0">
              <a:latin typeface="+mn-lt"/>
            </a:rPr>
            <a:t> v </a:t>
          </a:r>
          <a:r>
            <a:rPr lang="fr-FR" sz="1050" dirty="0" err="1" smtClean="0">
              <a:latin typeface="+mn-lt"/>
            </a:rPr>
            <a:t>rozmanitosti</a:t>
          </a:r>
          <a:endParaRPr lang="fr-FR" sz="1050" dirty="0">
            <a:latin typeface="+mn-lt"/>
          </a:endParaRPr>
        </a:p>
      </dgm:t>
    </dgm:pt>
    <dgm:pt modelId="{6EC2C702-5CB8-2F48-956D-657786971242}" type="parTrans" cxnId="{D9BC8FA6-48BB-9743-9B81-3DF57A3245E9}">
      <dgm:prSet/>
      <dgm:spPr/>
      <dgm:t>
        <a:bodyPr/>
        <a:lstStyle/>
        <a:p>
          <a:endParaRPr lang="fr-FR" sz="2400">
            <a:latin typeface="+mn-lt"/>
          </a:endParaRPr>
        </a:p>
      </dgm:t>
    </dgm:pt>
    <dgm:pt modelId="{6EA82F64-7AA3-734B-BCD8-7A1ED9A36226}" type="sibTrans" cxnId="{D9BC8FA6-48BB-9743-9B81-3DF57A3245E9}">
      <dgm:prSet/>
      <dgm:spPr/>
      <dgm:t>
        <a:bodyPr/>
        <a:lstStyle/>
        <a:p>
          <a:endParaRPr lang="fr-FR" sz="2400">
            <a:latin typeface="+mn-lt"/>
          </a:endParaRPr>
        </a:p>
      </dgm:t>
    </dgm:pt>
    <dgm:pt modelId="{E8F7EDEE-0B1C-CE4D-BD6A-46ACF94B596D}">
      <dgm:prSet phldrT="[Testo]" custT="1"/>
      <dgm:spPr/>
      <dgm:t>
        <a:bodyPr/>
        <a:lstStyle/>
        <a:p>
          <a:r>
            <a:rPr lang="fr-FR" sz="1050" dirty="0" err="1" smtClean="0">
              <a:latin typeface="+mn-lt"/>
            </a:rPr>
            <a:t>Združena</a:t>
          </a:r>
          <a:r>
            <a:rPr lang="fr-FR" sz="1050" dirty="0" smtClean="0">
              <a:latin typeface="+mn-lt"/>
            </a:rPr>
            <a:t> v </a:t>
          </a:r>
          <a:r>
            <a:rPr lang="fr-FR" sz="1050" dirty="0" err="1" smtClean="0">
              <a:latin typeface="+mn-lt"/>
            </a:rPr>
            <a:t>raznolikosti</a:t>
          </a:r>
          <a:endParaRPr lang="fr-FR" sz="1050" dirty="0">
            <a:latin typeface="+mn-lt"/>
          </a:endParaRPr>
        </a:p>
      </dgm:t>
    </dgm:pt>
    <dgm:pt modelId="{D6914F41-9A57-2E42-B870-CC41511CD248}" type="parTrans" cxnId="{ED5DA066-3530-4E40-BBE2-29F6A6E6E2C6}">
      <dgm:prSet/>
      <dgm:spPr/>
      <dgm:t>
        <a:bodyPr/>
        <a:lstStyle/>
        <a:p>
          <a:endParaRPr lang="fr-FR" sz="2400">
            <a:latin typeface="+mn-lt"/>
          </a:endParaRPr>
        </a:p>
      </dgm:t>
    </dgm:pt>
    <dgm:pt modelId="{20A7D972-FEB0-BC44-AE61-3DBA307D8C86}" type="sibTrans" cxnId="{ED5DA066-3530-4E40-BBE2-29F6A6E6E2C6}">
      <dgm:prSet/>
      <dgm:spPr/>
      <dgm:t>
        <a:bodyPr/>
        <a:lstStyle/>
        <a:p>
          <a:endParaRPr lang="fr-FR" sz="2400">
            <a:latin typeface="+mn-lt"/>
          </a:endParaRPr>
        </a:p>
      </dgm:t>
    </dgm:pt>
    <dgm:pt modelId="{AC6E1CB6-B92C-4346-B7A2-D47AB7ECE0B0}">
      <dgm:prSet phldrT="[Testo]" custT="1"/>
      <dgm:spPr/>
      <dgm:t>
        <a:bodyPr/>
        <a:lstStyle/>
        <a:p>
          <a:r>
            <a:rPr lang="fr-FR" sz="1050" dirty="0" err="1" smtClean="0">
              <a:latin typeface="+mn-lt"/>
            </a:rPr>
            <a:t>Unida</a:t>
          </a:r>
          <a:r>
            <a:rPr lang="fr-FR" sz="1050" dirty="0" smtClean="0">
              <a:latin typeface="+mn-lt"/>
            </a:rPr>
            <a:t> en la </a:t>
          </a:r>
          <a:r>
            <a:rPr lang="fr-FR" sz="1050" dirty="0" err="1" smtClean="0">
              <a:latin typeface="+mn-lt"/>
            </a:rPr>
            <a:t>diversidad</a:t>
          </a:r>
          <a:endParaRPr lang="fr-FR" sz="1050" dirty="0">
            <a:latin typeface="+mn-lt"/>
          </a:endParaRPr>
        </a:p>
      </dgm:t>
    </dgm:pt>
    <dgm:pt modelId="{89C234BA-9179-2642-B75B-8B7C1BBAB842}" type="parTrans" cxnId="{08D9C078-7AB1-324B-9EB1-08A7E7BAFD81}">
      <dgm:prSet/>
      <dgm:spPr/>
      <dgm:t>
        <a:bodyPr/>
        <a:lstStyle/>
        <a:p>
          <a:endParaRPr lang="fr-FR" sz="2400">
            <a:latin typeface="+mn-lt"/>
          </a:endParaRPr>
        </a:p>
      </dgm:t>
    </dgm:pt>
    <dgm:pt modelId="{C4C2CB4B-5511-1C49-AFE3-27F3C5738E29}" type="sibTrans" cxnId="{08D9C078-7AB1-324B-9EB1-08A7E7BAFD81}">
      <dgm:prSet/>
      <dgm:spPr/>
      <dgm:t>
        <a:bodyPr/>
        <a:lstStyle/>
        <a:p>
          <a:endParaRPr lang="fr-FR" sz="2400">
            <a:latin typeface="+mn-lt"/>
          </a:endParaRPr>
        </a:p>
      </dgm:t>
    </dgm:pt>
    <dgm:pt modelId="{DF0D1E66-74A3-A04B-8D9F-8B5A4C04CFFB}">
      <dgm:prSet phldrT="[Testo]" custT="1"/>
      <dgm:spPr/>
      <dgm:t>
        <a:bodyPr/>
        <a:lstStyle/>
        <a:p>
          <a:r>
            <a:rPr lang="fr-FR" sz="1050" dirty="0" err="1" smtClean="0">
              <a:latin typeface="+mn-lt"/>
            </a:rPr>
            <a:t>Förenade</a:t>
          </a:r>
          <a:r>
            <a:rPr lang="fr-FR" sz="1050" dirty="0" smtClean="0">
              <a:latin typeface="+mn-lt"/>
            </a:rPr>
            <a:t> i </a:t>
          </a:r>
          <a:r>
            <a:rPr lang="fr-FR" sz="1050" dirty="0" err="1" smtClean="0">
              <a:latin typeface="+mn-lt"/>
            </a:rPr>
            <a:t>mångfalden</a:t>
          </a:r>
          <a:endParaRPr lang="fr-FR" sz="1050" dirty="0">
            <a:latin typeface="+mn-lt"/>
          </a:endParaRPr>
        </a:p>
      </dgm:t>
    </dgm:pt>
    <dgm:pt modelId="{7B8DB277-968A-1146-8820-4E7EF94F92B5}" type="parTrans" cxnId="{17FEBD3E-8989-EF4C-9694-6A883884BA39}">
      <dgm:prSet/>
      <dgm:spPr/>
      <dgm:t>
        <a:bodyPr/>
        <a:lstStyle/>
        <a:p>
          <a:endParaRPr lang="fr-FR" sz="2400">
            <a:latin typeface="+mn-lt"/>
          </a:endParaRPr>
        </a:p>
      </dgm:t>
    </dgm:pt>
    <dgm:pt modelId="{702D9D0D-CBAF-5547-9F81-3C2015B1A9A9}" type="sibTrans" cxnId="{17FEBD3E-8989-EF4C-9694-6A883884BA39}">
      <dgm:prSet/>
      <dgm:spPr/>
      <dgm:t>
        <a:bodyPr/>
        <a:lstStyle/>
        <a:p>
          <a:endParaRPr lang="fr-FR" sz="2400">
            <a:latin typeface="+mn-lt"/>
          </a:endParaRPr>
        </a:p>
      </dgm:t>
    </dgm:pt>
    <dgm:pt modelId="{C6E4E9AB-4881-4F45-8520-766D42CA4EDA}" type="pres">
      <dgm:prSet presAssocID="{1BEBFB8B-47CA-4448-AD58-87EB01DE36D2}" presName="Name0" presStyleCnt="0">
        <dgm:presLayoutVars>
          <dgm:dir/>
          <dgm:resizeHandles/>
        </dgm:presLayoutVars>
      </dgm:prSet>
      <dgm:spPr/>
      <dgm:t>
        <a:bodyPr/>
        <a:lstStyle/>
        <a:p>
          <a:endParaRPr lang="fr-FR"/>
        </a:p>
      </dgm:t>
    </dgm:pt>
    <dgm:pt modelId="{EBF597DF-A434-3845-8A18-90E83B4C34A7}" type="pres">
      <dgm:prSet presAssocID="{38E7F6CB-F26D-AA49-8334-21BBBAFC818B}" presName="compNode" presStyleCnt="0"/>
      <dgm:spPr/>
    </dgm:pt>
    <dgm:pt modelId="{7066BF62-A35A-D74C-93B6-2CFA13F5EE2F}" type="pres">
      <dgm:prSet presAssocID="{38E7F6CB-F26D-AA49-8334-21BBBAFC818B}" presName="dummyConnPt" presStyleCnt="0"/>
      <dgm:spPr/>
    </dgm:pt>
    <dgm:pt modelId="{D05660AD-640C-364E-96F7-42FC13F23082}" type="pres">
      <dgm:prSet presAssocID="{38E7F6CB-F26D-AA49-8334-21BBBAFC818B}" presName="node" presStyleLbl="node1" presStyleIdx="0" presStyleCnt="24">
        <dgm:presLayoutVars>
          <dgm:bulletEnabled val="1"/>
        </dgm:presLayoutVars>
      </dgm:prSet>
      <dgm:spPr/>
      <dgm:t>
        <a:bodyPr/>
        <a:lstStyle/>
        <a:p>
          <a:endParaRPr lang="fr-FR"/>
        </a:p>
      </dgm:t>
    </dgm:pt>
    <dgm:pt modelId="{EAC92E59-D894-4D46-BB33-0729D2937734}" type="pres">
      <dgm:prSet presAssocID="{2213516E-EF57-B941-A47E-38DB59C93674}" presName="sibTrans" presStyleLbl="bgSibTrans2D1" presStyleIdx="0" presStyleCnt="23"/>
      <dgm:spPr/>
      <dgm:t>
        <a:bodyPr/>
        <a:lstStyle/>
        <a:p>
          <a:endParaRPr lang="fr-FR"/>
        </a:p>
      </dgm:t>
    </dgm:pt>
    <dgm:pt modelId="{301D156E-A24F-994F-99A0-0A430BAE6CA6}" type="pres">
      <dgm:prSet presAssocID="{BF9266D1-BED5-D644-A5E4-487974605B35}" presName="compNode" presStyleCnt="0"/>
      <dgm:spPr/>
    </dgm:pt>
    <dgm:pt modelId="{FA661B41-9C50-7A48-AB5A-01445EBF07BA}" type="pres">
      <dgm:prSet presAssocID="{BF9266D1-BED5-D644-A5E4-487974605B35}" presName="dummyConnPt" presStyleCnt="0"/>
      <dgm:spPr/>
    </dgm:pt>
    <dgm:pt modelId="{665E02DC-02EE-0541-9841-9842A957552F}" type="pres">
      <dgm:prSet presAssocID="{BF9266D1-BED5-D644-A5E4-487974605B35}" presName="node" presStyleLbl="node1" presStyleIdx="1" presStyleCnt="24">
        <dgm:presLayoutVars>
          <dgm:bulletEnabled val="1"/>
        </dgm:presLayoutVars>
      </dgm:prSet>
      <dgm:spPr/>
      <dgm:t>
        <a:bodyPr/>
        <a:lstStyle/>
        <a:p>
          <a:endParaRPr lang="fr-FR"/>
        </a:p>
      </dgm:t>
    </dgm:pt>
    <dgm:pt modelId="{ED3FB454-02EA-CA44-A224-25C8BB2444E4}" type="pres">
      <dgm:prSet presAssocID="{B601D6B9-FB60-8748-BD63-433EA82B6129}" presName="sibTrans" presStyleLbl="bgSibTrans2D1" presStyleIdx="1" presStyleCnt="23"/>
      <dgm:spPr/>
      <dgm:t>
        <a:bodyPr/>
        <a:lstStyle/>
        <a:p>
          <a:endParaRPr lang="fr-FR"/>
        </a:p>
      </dgm:t>
    </dgm:pt>
    <dgm:pt modelId="{1D9C9D5C-471E-B842-9723-22E8E98955C7}" type="pres">
      <dgm:prSet presAssocID="{5311773E-8D55-1543-A483-EAAAF6CA8528}" presName="compNode" presStyleCnt="0"/>
      <dgm:spPr/>
    </dgm:pt>
    <dgm:pt modelId="{1B2EDFB8-0A1F-A540-936D-FC2A5F2F206A}" type="pres">
      <dgm:prSet presAssocID="{5311773E-8D55-1543-A483-EAAAF6CA8528}" presName="dummyConnPt" presStyleCnt="0"/>
      <dgm:spPr/>
    </dgm:pt>
    <dgm:pt modelId="{6A155A24-D1F0-0247-ACB0-3EC51D31AECC}" type="pres">
      <dgm:prSet presAssocID="{5311773E-8D55-1543-A483-EAAAF6CA8528}" presName="node" presStyleLbl="node1" presStyleIdx="2" presStyleCnt="24">
        <dgm:presLayoutVars>
          <dgm:bulletEnabled val="1"/>
        </dgm:presLayoutVars>
      </dgm:prSet>
      <dgm:spPr/>
      <dgm:t>
        <a:bodyPr/>
        <a:lstStyle/>
        <a:p>
          <a:endParaRPr lang="fr-FR"/>
        </a:p>
      </dgm:t>
    </dgm:pt>
    <dgm:pt modelId="{79EE0BC5-93B8-D04B-BD16-827D92C427CE}" type="pres">
      <dgm:prSet presAssocID="{4874D4EE-3F6A-654A-AC10-F7443253EE3C}" presName="sibTrans" presStyleLbl="bgSibTrans2D1" presStyleIdx="2" presStyleCnt="23"/>
      <dgm:spPr/>
      <dgm:t>
        <a:bodyPr/>
        <a:lstStyle/>
        <a:p>
          <a:endParaRPr lang="fr-FR"/>
        </a:p>
      </dgm:t>
    </dgm:pt>
    <dgm:pt modelId="{15FB6433-EC5B-F643-939B-44CA473DF567}" type="pres">
      <dgm:prSet presAssocID="{76138C36-F57B-004F-8BE5-0FBB2AE4BFC3}" presName="compNode" presStyleCnt="0"/>
      <dgm:spPr/>
    </dgm:pt>
    <dgm:pt modelId="{C6588308-749C-9148-AE0D-772C447F26C4}" type="pres">
      <dgm:prSet presAssocID="{76138C36-F57B-004F-8BE5-0FBB2AE4BFC3}" presName="dummyConnPt" presStyleCnt="0"/>
      <dgm:spPr/>
    </dgm:pt>
    <dgm:pt modelId="{483E90D9-4E15-2349-8E30-36E175A4E8A9}" type="pres">
      <dgm:prSet presAssocID="{76138C36-F57B-004F-8BE5-0FBB2AE4BFC3}" presName="node" presStyleLbl="node1" presStyleIdx="3" presStyleCnt="24">
        <dgm:presLayoutVars>
          <dgm:bulletEnabled val="1"/>
        </dgm:presLayoutVars>
      </dgm:prSet>
      <dgm:spPr/>
      <dgm:t>
        <a:bodyPr/>
        <a:lstStyle/>
        <a:p>
          <a:endParaRPr lang="fr-FR"/>
        </a:p>
      </dgm:t>
    </dgm:pt>
    <dgm:pt modelId="{94F50BD0-0CBD-6647-8B86-0BEF2762784C}" type="pres">
      <dgm:prSet presAssocID="{A4AA8CAD-1E54-4745-84ED-CC88C72CF7CF}" presName="sibTrans" presStyleLbl="bgSibTrans2D1" presStyleIdx="3" presStyleCnt="23"/>
      <dgm:spPr/>
      <dgm:t>
        <a:bodyPr/>
        <a:lstStyle/>
        <a:p>
          <a:endParaRPr lang="fr-FR"/>
        </a:p>
      </dgm:t>
    </dgm:pt>
    <dgm:pt modelId="{EABC61D0-2F9D-4B4D-9E18-CFDAAEF9EB92}" type="pres">
      <dgm:prSet presAssocID="{28C92597-A51E-A544-BE86-436123BBF4F0}" presName="compNode" presStyleCnt="0"/>
      <dgm:spPr/>
    </dgm:pt>
    <dgm:pt modelId="{C43D515C-00DF-684F-B8F6-5EF861727FE0}" type="pres">
      <dgm:prSet presAssocID="{28C92597-A51E-A544-BE86-436123BBF4F0}" presName="dummyConnPt" presStyleCnt="0"/>
      <dgm:spPr/>
    </dgm:pt>
    <dgm:pt modelId="{649F8BA2-66D2-C541-B87A-CCD62942DB36}" type="pres">
      <dgm:prSet presAssocID="{28C92597-A51E-A544-BE86-436123BBF4F0}" presName="node" presStyleLbl="node1" presStyleIdx="4" presStyleCnt="24">
        <dgm:presLayoutVars>
          <dgm:bulletEnabled val="1"/>
        </dgm:presLayoutVars>
      </dgm:prSet>
      <dgm:spPr/>
      <dgm:t>
        <a:bodyPr/>
        <a:lstStyle/>
        <a:p>
          <a:endParaRPr lang="fr-FR"/>
        </a:p>
      </dgm:t>
    </dgm:pt>
    <dgm:pt modelId="{F08C9D7C-DE62-D041-92C9-9F7FF6EA47AE}" type="pres">
      <dgm:prSet presAssocID="{D3B60BBE-0D68-974E-BD80-DE8167290BF6}" presName="sibTrans" presStyleLbl="bgSibTrans2D1" presStyleIdx="4" presStyleCnt="23"/>
      <dgm:spPr/>
      <dgm:t>
        <a:bodyPr/>
        <a:lstStyle/>
        <a:p>
          <a:endParaRPr lang="fr-FR"/>
        </a:p>
      </dgm:t>
    </dgm:pt>
    <dgm:pt modelId="{B5BD4D64-88B8-054A-BA52-A3F92FC78C79}" type="pres">
      <dgm:prSet presAssocID="{6908E162-B626-A341-AD49-74E0AF9F3B28}" presName="compNode" presStyleCnt="0"/>
      <dgm:spPr/>
    </dgm:pt>
    <dgm:pt modelId="{6AA8B0DF-08E2-6042-BFFE-394A98CCFD55}" type="pres">
      <dgm:prSet presAssocID="{6908E162-B626-A341-AD49-74E0AF9F3B28}" presName="dummyConnPt" presStyleCnt="0"/>
      <dgm:spPr/>
    </dgm:pt>
    <dgm:pt modelId="{9A240EA8-3936-ED4A-9C1C-BFBD92AAFAAA}" type="pres">
      <dgm:prSet presAssocID="{6908E162-B626-A341-AD49-74E0AF9F3B28}" presName="node" presStyleLbl="node1" presStyleIdx="5" presStyleCnt="24">
        <dgm:presLayoutVars>
          <dgm:bulletEnabled val="1"/>
        </dgm:presLayoutVars>
      </dgm:prSet>
      <dgm:spPr/>
      <dgm:t>
        <a:bodyPr/>
        <a:lstStyle/>
        <a:p>
          <a:endParaRPr lang="fr-FR"/>
        </a:p>
      </dgm:t>
    </dgm:pt>
    <dgm:pt modelId="{86C2C525-E7B3-E34C-97C0-5DCC04E136E6}" type="pres">
      <dgm:prSet presAssocID="{856CC770-0BE4-CF41-A999-8DF0BA195F75}" presName="sibTrans" presStyleLbl="bgSibTrans2D1" presStyleIdx="5" presStyleCnt="23"/>
      <dgm:spPr/>
      <dgm:t>
        <a:bodyPr/>
        <a:lstStyle/>
        <a:p>
          <a:endParaRPr lang="fr-FR"/>
        </a:p>
      </dgm:t>
    </dgm:pt>
    <dgm:pt modelId="{6E920475-3D44-C842-AEE7-799C85C65833}" type="pres">
      <dgm:prSet presAssocID="{E408A6A8-616A-EF43-8572-86C276B1E445}" presName="compNode" presStyleCnt="0"/>
      <dgm:spPr/>
    </dgm:pt>
    <dgm:pt modelId="{A6120926-8A21-AB40-AE9E-28D90D7CD32D}" type="pres">
      <dgm:prSet presAssocID="{E408A6A8-616A-EF43-8572-86C276B1E445}" presName="dummyConnPt" presStyleCnt="0"/>
      <dgm:spPr/>
    </dgm:pt>
    <dgm:pt modelId="{047628AD-C6E8-3244-9C1B-ABF8954E0CA9}" type="pres">
      <dgm:prSet presAssocID="{E408A6A8-616A-EF43-8572-86C276B1E445}" presName="node" presStyleLbl="node1" presStyleIdx="6" presStyleCnt="24">
        <dgm:presLayoutVars>
          <dgm:bulletEnabled val="1"/>
        </dgm:presLayoutVars>
      </dgm:prSet>
      <dgm:spPr/>
      <dgm:t>
        <a:bodyPr/>
        <a:lstStyle/>
        <a:p>
          <a:endParaRPr lang="fr-FR"/>
        </a:p>
      </dgm:t>
    </dgm:pt>
    <dgm:pt modelId="{5B4F94D4-FD14-EB4B-9BE3-CA2EB897EFC3}" type="pres">
      <dgm:prSet presAssocID="{F8DFC719-AFB1-CE40-83BB-66E4C7BF5258}" presName="sibTrans" presStyleLbl="bgSibTrans2D1" presStyleIdx="6" presStyleCnt="23"/>
      <dgm:spPr/>
      <dgm:t>
        <a:bodyPr/>
        <a:lstStyle/>
        <a:p>
          <a:endParaRPr lang="fr-FR"/>
        </a:p>
      </dgm:t>
    </dgm:pt>
    <dgm:pt modelId="{118D17F1-CF6E-A04E-8B3C-C1416B62C1F3}" type="pres">
      <dgm:prSet presAssocID="{772A2217-6975-7741-9A1D-1F291C1C7A3B}" presName="compNode" presStyleCnt="0"/>
      <dgm:spPr/>
    </dgm:pt>
    <dgm:pt modelId="{3C712AED-E569-0B45-BE16-9463893F54A8}" type="pres">
      <dgm:prSet presAssocID="{772A2217-6975-7741-9A1D-1F291C1C7A3B}" presName="dummyConnPt" presStyleCnt="0"/>
      <dgm:spPr/>
    </dgm:pt>
    <dgm:pt modelId="{B72D880E-A973-2344-ABF4-36A605FC2813}" type="pres">
      <dgm:prSet presAssocID="{772A2217-6975-7741-9A1D-1F291C1C7A3B}" presName="node" presStyleLbl="node1" presStyleIdx="7" presStyleCnt="24">
        <dgm:presLayoutVars>
          <dgm:bulletEnabled val="1"/>
        </dgm:presLayoutVars>
      </dgm:prSet>
      <dgm:spPr/>
      <dgm:t>
        <a:bodyPr/>
        <a:lstStyle/>
        <a:p>
          <a:endParaRPr lang="fr-FR"/>
        </a:p>
      </dgm:t>
    </dgm:pt>
    <dgm:pt modelId="{73992097-AD67-9A4A-A153-373F0DD611B1}" type="pres">
      <dgm:prSet presAssocID="{C19F9833-A450-4A4D-9318-84EB3F4E3259}" presName="sibTrans" presStyleLbl="bgSibTrans2D1" presStyleIdx="7" presStyleCnt="23"/>
      <dgm:spPr/>
      <dgm:t>
        <a:bodyPr/>
        <a:lstStyle/>
        <a:p>
          <a:endParaRPr lang="fr-FR"/>
        </a:p>
      </dgm:t>
    </dgm:pt>
    <dgm:pt modelId="{72003119-460E-504E-91DD-C55F45CF283D}" type="pres">
      <dgm:prSet presAssocID="{00BC3141-DCCD-4F49-91CD-08DA64A12D17}" presName="compNode" presStyleCnt="0"/>
      <dgm:spPr/>
    </dgm:pt>
    <dgm:pt modelId="{AECE2F5A-E68E-A14E-9972-E9127F77A447}" type="pres">
      <dgm:prSet presAssocID="{00BC3141-DCCD-4F49-91CD-08DA64A12D17}" presName="dummyConnPt" presStyleCnt="0"/>
      <dgm:spPr/>
    </dgm:pt>
    <dgm:pt modelId="{F27CF47F-FB7F-B545-B83C-C511E26FB7C3}" type="pres">
      <dgm:prSet presAssocID="{00BC3141-DCCD-4F49-91CD-08DA64A12D17}" presName="node" presStyleLbl="node1" presStyleIdx="8" presStyleCnt="24">
        <dgm:presLayoutVars>
          <dgm:bulletEnabled val="1"/>
        </dgm:presLayoutVars>
      </dgm:prSet>
      <dgm:spPr/>
      <dgm:t>
        <a:bodyPr/>
        <a:lstStyle/>
        <a:p>
          <a:endParaRPr lang="fr-FR"/>
        </a:p>
      </dgm:t>
    </dgm:pt>
    <dgm:pt modelId="{86AFC2BE-4BDD-024D-B2F0-A613C52893B6}" type="pres">
      <dgm:prSet presAssocID="{84DFEA7E-3B8F-4A45-AC28-7ACDA92C8152}" presName="sibTrans" presStyleLbl="bgSibTrans2D1" presStyleIdx="8" presStyleCnt="23"/>
      <dgm:spPr/>
      <dgm:t>
        <a:bodyPr/>
        <a:lstStyle/>
        <a:p>
          <a:endParaRPr lang="fr-FR"/>
        </a:p>
      </dgm:t>
    </dgm:pt>
    <dgm:pt modelId="{D321AA1E-6ECD-D747-94B3-BC231DFD80D7}" type="pres">
      <dgm:prSet presAssocID="{383BFC31-8E2D-FD48-943C-F49BD3219B02}" presName="compNode" presStyleCnt="0"/>
      <dgm:spPr/>
    </dgm:pt>
    <dgm:pt modelId="{F9255E6E-E97F-214C-B4BC-DC8F0AC120CE}" type="pres">
      <dgm:prSet presAssocID="{383BFC31-8E2D-FD48-943C-F49BD3219B02}" presName="dummyConnPt" presStyleCnt="0"/>
      <dgm:spPr/>
    </dgm:pt>
    <dgm:pt modelId="{32CE751C-6C25-3A4B-8F4E-314DCEA05607}" type="pres">
      <dgm:prSet presAssocID="{383BFC31-8E2D-FD48-943C-F49BD3219B02}" presName="node" presStyleLbl="node1" presStyleIdx="9" presStyleCnt="24">
        <dgm:presLayoutVars>
          <dgm:bulletEnabled val="1"/>
        </dgm:presLayoutVars>
      </dgm:prSet>
      <dgm:spPr/>
      <dgm:t>
        <a:bodyPr/>
        <a:lstStyle/>
        <a:p>
          <a:endParaRPr lang="fr-FR"/>
        </a:p>
      </dgm:t>
    </dgm:pt>
    <dgm:pt modelId="{0FB56B96-E47D-F140-9E00-14F0F1725493}" type="pres">
      <dgm:prSet presAssocID="{63EFD13B-A40A-2746-9521-32C7EE5A7552}" presName="sibTrans" presStyleLbl="bgSibTrans2D1" presStyleIdx="9" presStyleCnt="23"/>
      <dgm:spPr/>
      <dgm:t>
        <a:bodyPr/>
        <a:lstStyle/>
        <a:p>
          <a:endParaRPr lang="fr-FR"/>
        </a:p>
      </dgm:t>
    </dgm:pt>
    <dgm:pt modelId="{59A2E860-38AF-FE4F-B366-A34F70AEDA2D}" type="pres">
      <dgm:prSet presAssocID="{7FB94BC0-1F63-1545-853A-6DFC1027822D}" presName="compNode" presStyleCnt="0"/>
      <dgm:spPr/>
    </dgm:pt>
    <dgm:pt modelId="{48562CBD-0B99-C34D-96C5-A5AEF4F1FE68}" type="pres">
      <dgm:prSet presAssocID="{7FB94BC0-1F63-1545-853A-6DFC1027822D}" presName="dummyConnPt" presStyleCnt="0"/>
      <dgm:spPr/>
    </dgm:pt>
    <dgm:pt modelId="{B0104024-0081-0C43-8453-C77688A1624D}" type="pres">
      <dgm:prSet presAssocID="{7FB94BC0-1F63-1545-853A-6DFC1027822D}" presName="node" presStyleLbl="node1" presStyleIdx="10" presStyleCnt="24">
        <dgm:presLayoutVars>
          <dgm:bulletEnabled val="1"/>
        </dgm:presLayoutVars>
      </dgm:prSet>
      <dgm:spPr/>
      <dgm:t>
        <a:bodyPr/>
        <a:lstStyle/>
        <a:p>
          <a:endParaRPr lang="fr-FR"/>
        </a:p>
      </dgm:t>
    </dgm:pt>
    <dgm:pt modelId="{48965301-EA41-964B-AD54-145DA270EA1F}" type="pres">
      <dgm:prSet presAssocID="{EBF39F50-3E0C-954A-8072-4A856ABDC0E6}" presName="sibTrans" presStyleLbl="bgSibTrans2D1" presStyleIdx="10" presStyleCnt="23"/>
      <dgm:spPr/>
      <dgm:t>
        <a:bodyPr/>
        <a:lstStyle/>
        <a:p>
          <a:endParaRPr lang="fr-FR"/>
        </a:p>
      </dgm:t>
    </dgm:pt>
    <dgm:pt modelId="{9E2F7BA4-5303-9C48-8ACA-F3DF9906B51B}" type="pres">
      <dgm:prSet presAssocID="{79564E82-CA3C-EA4D-B3EA-4B2751CEC02F}" presName="compNode" presStyleCnt="0"/>
      <dgm:spPr/>
    </dgm:pt>
    <dgm:pt modelId="{B1F47F08-32E6-D449-8EF9-52EC21862774}" type="pres">
      <dgm:prSet presAssocID="{79564E82-CA3C-EA4D-B3EA-4B2751CEC02F}" presName="dummyConnPt" presStyleCnt="0"/>
      <dgm:spPr/>
    </dgm:pt>
    <dgm:pt modelId="{4B24B3DC-4057-6745-9FDC-9E8BB673005C}" type="pres">
      <dgm:prSet presAssocID="{79564E82-CA3C-EA4D-B3EA-4B2751CEC02F}" presName="node" presStyleLbl="node1" presStyleIdx="11" presStyleCnt="24">
        <dgm:presLayoutVars>
          <dgm:bulletEnabled val="1"/>
        </dgm:presLayoutVars>
      </dgm:prSet>
      <dgm:spPr/>
      <dgm:t>
        <a:bodyPr/>
        <a:lstStyle/>
        <a:p>
          <a:endParaRPr lang="fr-FR"/>
        </a:p>
      </dgm:t>
    </dgm:pt>
    <dgm:pt modelId="{61D5EEDF-6BC8-B746-8E76-07A7221EEE3D}" type="pres">
      <dgm:prSet presAssocID="{2564215F-6C38-764F-9633-408B49C82A48}" presName="sibTrans" presStyleLbl="bgSibTrans2D1" presStyleIdx="11" presStyleCnt="23"/>
      <dgm:spPr/>
      <dgm:t>
        <a:bodyPr/>
        <a:lstStyle/>
        <a:p>
          <a:endParaRPr lang="fr-FR"/>
        </a:p>
      </dgm:t>
    </dgm:pt>
    <dgm:pt modelId="{C1879595-17B6-8046-900F-6012ED9FB634}" type="pres">
      <dgm:prSet presAssocID="{F398237D-AA2F-A547-8F04-1D179B8F6370}" presName="compNode" presStyleCnt="0"/>
      <dgm:spPr/>
    </dgm:pt>
    <dgm:pt modelId="{C7403343-E0E8-6849-AC1A-F1F1A3FAE89C}" type="pres">
      <dgm:prSet presAssocID="{F398237D-AA2F-A547-8F04-1D179B8F6370}" presName="dummyConnPt" presStyleCnt="0"/>
      <dgm:spPr/>
    </dgm:pt>
    <dgm:pt modelId="{F0797246-FB14-114A-AA96-2BF6370B11E3}" type="pres">
      <dgm:prSet presAssocID="{F398237D-AA2F-A547-8F04-1D179B8F6370}" presName="node" presStyleLbl="node1" presStyleIdx="12" presStyleCnt="24">
        <dgm:presLayoutVars>
          <dgm:bulletEnabled val="1"/>
        </dgm:presLayoutVars>
      </dgm:prSet>
      <dgm:spPr/>
      <dgm:t>
        <a:bodyPr/>
        <a:lstStyle/>
        <a:p>
          <a:endParaRPr lang="fr-FR"/>
        </a:p>
      </dgm:t>
    </dgm:pt>
    <dgm:pt modelId="{2C19C49E-1391-A047-BD21-D802719F918A}" type="pres">
      <dgm:prSet presAssocID="{FF48F2F3-1F82-304A-95DC-76307EE9E9B4}" presName="sibTrans" presStyleLbl="bgSibTrans2D1" presStyleIdx="12" presStyleCnt="23"/>
      <dgm:spPr/>
      <dgm:t>
        <a:bodyPr/>
        <a:lstStyle/>
        <a:p>
          <a:endParaRPr lang="fr-FR"/>
        </a:p>
      </dgm:t>
    </dgm:pt>
    <dgm:pt modelId="{A198DA2D-EEDA-D941-808C-75168C19F1F0}" type="pres">
      <dgm:prSet presAssocID="{F07856AA-ADC3-EE41-B8A4-B585DF680468}" presName="compNode" presStyleCnt="0"/>
      <dgm:spPr/>
    </dgm:pt>
    <dgm:pt modelId="{CC10D69C-A871-D04E-B6C7-D28A11DE59CD}" type="pres">
      <dgm:prSet presAssocID="{F07856AA-ADC3-EE41-B8A4-B585DF680468}" presName="dummyConnPt" presStyleCnt="0"/>
      <dgm:spPr/>
    </dgm:pt>
    <dgm:pt modelId="{6E0A42BB-D30B-A04A-99BE-28F883798116}" type="pres">
      <dgm:prSet presAssocID="{F07856AA-ADC3-EE41-B8A4-B585DF680468}" presName="node" presStyleLbl="node1" presStyleIdx="13" presStyleCnt="24">
        <dgm:presLayoutVars>
          <dgm:bulletEnabled val="1"/>
        </dgm:presLayoutVars>
      </dgm:prSet>
      <dgm:spPr/>
      <dgm:t>
        <a:bodyPr/>
        <a:lstStyle/>
        <a:p>
          <a:endParaRPr lang="fr-FR"/>
        </a:p>
      </dgm:t>
    </dgm:pt>
    <dgm:pt modelId="{117405D8-D5E9-494C-B1E7-8FFB659A0E2F}" type="pres">
      <dgm:prSet presAssocID="{EC647830-D70C-2645-BEEB-D275D300D971}" presName="sibTrans" presStyleLbl="bgSibTrans2D1" presStyleIdx="13" presStyleCnt="23"/>
      <dgm:spPr/>
      <dgm:t>
        <a:bodyPr/>
        <a:lstStyle/>
        <a:p>
          <a:endParaRPr lang="fr-FR"/>
        </a:p>
      </dgm:t>
    </dgm:pt>
    <dgm:pt modelId="{DDF4C0B6-ED9E-454C-B910-9BED9572C525}" type="pres">
      <dgm:prSet presAssocID="{26598D86-2EB0-7F4C-ACBD-CBDD39F7F02E}" presName="compNode" presStyleCnt="0"/>
      <dgm:spPr/>
    </dgm:pt>
    <dgm:pt modelId="{71FE84D0-68FC-AE49-8732-7AE6598C4694}" type="pres">
      <dgm:prSet presAssocID="{26598D86-2EB0-7F4C-ACBD-CBDD39F7F02E}" presName="dummyConnPt" presStyleCnt="0"/>
      <dgm:spPr/>
    </dgm:pt>
    <dgm:pt modelId="{2A28DDEB-907E-7C4B-B6D2-81C0BA64D907}" type="pres">
      <dgm:prSet presAssocID="{26598D86-2EB0-7F4C-ACBD-CBDD39F7F02E}" presName="node" presStyleLbl="node1" presStyleIdx="14" presStyleCnt="24">
        <dgm:presLayoutVars>
          <dgm:bulletEnabled val="1"/>
        </dgm:presLayoutVars>
      </dgm:prSet>
      <dgm:spPr/>
      <dgm:t>
        <a:bodyPr/>
        <a:lstStyle/>
        <a:p>
          <a:endParaRPr lang="fr-FR"/>
        </a:p>
      </dgm:t>
    </dgm:pt>
    <dgm:pt modelId="{F105D774-D777-2846-9444-9198F280A72F}" type="pres">
      <dgm:prSet presAssocID="{0377D61E-6793-BC40-8C58-07C1D9F998CA}" presName="sibTrans" presStyleLbl="bgSibTrans2D1" presStyleIdx="14" presStyleCnt="23"/>
      <dgm:spPr/>
      <dgm:t>
        <a:bodyPr/>
        <a:lstStyle/>
        <a:p>
          <a:endParaRPr lang="fr-FR"/>
        </a:p>
      </dgm:t>
    </dgm:pt>
    <dgm:pt modelId="{1A9B8BD2-F45A-8646-B86C-6DA32BC16A56}" type="pres">
      <dgm:prSet presAssocID="{2F08F082-297E-F343-A2A8-03A9F47AD91A}" presName="compNode" presStyleCnt="0"/>
      <dgm:spPr/>
    </dgm:pt>
    <dgm:pt modelId="{3C8B124D-C590-EE4A-9D9F-B6635EFF3F2B}" type="pres">
      <dgm:prSet presAssocID="{2F08F082-297E-F343-A2A8-03A9F47AD91A}" presName="dummyConnPt" presStyleCnt="0"/>
      <dgm:spPr/>
    </dgm:pt>
    <dgm:pt modelId="{81CE8CB4-8F36-FA45-A9F0-4B076EF35CFA}" type="pres">
      <dgm:prSet presAssocID="{2F08F082-297E-F343-A2A8-03A9F47AD91A}" presName="node" presStyleLbl="node1" presStyleIdx="15" presStyleCnt="24">
        <dgm:presLayoutVars>
          <dgm:bulletEnabled val="1"/>
        </dgm:presLayoutVars>
      </dgm:prSet>
      <dgm:spPr/>
      <dgm:t>
        <a:bodyPr/>
        <a:lstStyle/>
        <a:p>
          <a:endParaRPr lang="fr-FR"/>
        </a:p>
      </dgm:t>
    </dgm:pt>
    <dgm:pt modelId="{4BEA3213-BB97-B745-BC75-6900F2350630}" type="pres">
      <dgm:prSet presAssocID="{BE135536-8E13-5742-9E8E-8733C803951E}" presName="sibTrans" presStyleLbl="bgSibTrans2D1" presStyleIdx="15" presStyleCnt="23"/>
      <dgm:spPr/>
      <dgm:t>
        <a:bodyPr/>
        <a:lstStyle/>
        <a:p>
          <a:endParaRPr lang="fr-FR"/>
        </a:p>
      </dgm:t>
    </dgm:pt>
    <dgm:pt modelId="{9EC38D6D-7723-D04D-A814-C62D0CDAF3F5}" type="pres">
      <dgm:prSet presAssocID="{9DB72E8D-D47E-5A42-90B3-72D8DE09840E}" presName="compNode" presStyleCnt="0"/>
      <dgm:spPr/>
    </dgm:pt>
    <dgm:pt modelId="{AC076F48-1B1D-2742-8535-656B98046D9B}" type="pres">
      <dgm:prSet presAssocID="{9DB72E8D-D47E-5A42-90B3-72D8DE09840E}" presName="dummyConnPt" presStyleCnt="0"/>
      <dgm:spPr/>
    </dgm:pt>
    <dgm:pt modelId="{E02B4042-B65F-424B-9F50-F5969F36A3CF}" type="pres">
      <dgm:prSet presAssocID="{9DB72E8D-D47E-5A42-90B3-72D8DE09840E}" presName="node" presStyleLbl="node1" presStyleIdx="16" presStyleCnt="24">
        <dgm:presLayoutVars>
          <dgm:bulletEnabled val="1"/>
        </dgm:presLayoutVars>
      </dgm:prSet>
      <dgm:spPr/>
      <dgm:t>
        <a:bodyPr/>
        <a:lstStyle/>
        <a:p>
          <a:endParaRPr lang="fr-FR"/>
        </a:p>
      </dgm:t>
    </dgm:pt>
    <dgm:pt modelId="{4C3B5C2D-D621-6F4E-94A1-9C45A0D1A986}" type="pres">
      <dgm:prSet presAssocID="{23C29430-A5B9-C84F-9D29-204011F23DC4}" presName="sibTrans" presStyleLbl="bgSibTrans2D1" presStyleIdx="16" presStyleCnt="23"/>
      <dgm:spPr/>
      <dgm:t>
        <a:bodyPr/>
        <a:lstStyle/>
        <a:p>
          <a:endParaRPr lang="fr-FR"/>
        </a:p>
      </dgm:t>
    </dgm:pt>
    <dgm:pt modelId="{842FBBBB-962B-5B4C-809C-CEDC53A9F9C8}" type="pres">
      <dgm:prSet presAssocID="{21B33D98-BAF9-9846-B89B-C607B9C2CD57}" presName="compNode" presStyleCnt="0"/>
      <dgm:spPr/>
    </dgm:pt>
    <dgm:pt modelId="{78F486EA-AC85-C94E-B2BA-9A1D99A53E0A}" type="pres">
      <dgm:prSet presAssocID="{21B33D98-BAF9-9846-B89B-C607B9C2CD57}" presName="dummyConnPt" presStyleCnt="0"/>
      <dgm:spPr/>
    </dgm:pt>
    <dgm:pt modelId="{1A6F0BC5-F3C1-7541-AD2F-5A3A51E39632}" type="pres">
      <dgm:prSet presAssocID="{21B33D98-BAF9-9846-B89B-C607B9C2CD57}" presName="node" presStyleLbl="node1" presStyleIdx="17" presStyleCnt="24">
        <dgm:presLayoutVars>
          <dgm:bulletEnabled val="1"/>
        </dgm:presLayoutVars>
      </dgm:prSet>
      <dgm:spPr/>
      <dgm:t>
        <a:bodyPr/>
        <a:lstStyle/>
        <a:p>
          <a:endParaRPr lang="fr-FR"/>
        </a:p>
      </dgm:t>
    </dgm:pt>
    <dgm:pt modelId="{E5AD615E-DD4B-0645-88E1-3DB2B7B8D5D4}" type="pres">
      <dgm:prSet presAssocID="{BF1C1E00-50D2-5947-9490-B3173DC43FA5}" presName="sibTrans" presStyleLbl="bgSibTrans2D1" presStyleIdx="17" presStyleCnt="23"/>
      <dgm:spPr/>
      <dgm:t>
        <a:bodyPr/>
        <a:lstStyle/>
        <a:p>
          <a:endParaRPr lang="fr-FR"/>
        </a:p>
      </dgm:t>
    </dgm:pt>
    <dgm:pt modelId="{6E022BCE-C327-7B4A-BE4A-CCA4953106A3}" type="pres">
      <dgm:prSet presAssocID="{3AF02EA9-CD03-3F43-9A80-CD2EA125BFFE}" presName="compNode" presStyleCnt="0"/>
      <dgm:spPr/>
    </dgm:pt>
    <dgm:pt modelId="{86F4748E-E968-CB48-9DAA-68F4ECC9E559}" type="pres">
      <dgm:prSet presAssocID="{3AF02EA9-CD03-3F43-9A80-CD2EA125BFFE}" presName="dummyConnPt" presStyleCnt="0"/>
      <dgm:spPr/>
    </dgm:pt>
    <dgm:pt modelId="{297A5F0E-8EC3-D54E-B34C-D9B71A4B2ECF}" type="pres">
      <dgm:prSet presAssocID="{3AF02EA9-CD03-3F43-9A80-CD2EA125BFFE}" presName="node" presStyleLbl="node1" presStyleIdx="18" presStyleCnt="24">
        <dgm:presLayoutVars>
          <dgm:bulletEnabled val="1"/>
        </dgm:presLayoutVars>
      </dgm:prSet>
      <dgm:spPr/>
      <dgm:t>
        <a:bodyPr/>
        <a:lstStyle/>
        <a:p>
          <a:endParaRPr lang="fr-FR"/>
        </a:p>
      </dgm:t>
    </dgm:pt>
    <dgm:pt modelId="{86C30DF1-4A01-4444-89AA-36D4AF225387}" type="pres">
      <dgm:prSet presAssocID="{817F449F-F1DE-C54A-9453-A8F1A8E45491}" presName="sibTrans" presStyleLbl="bgSibTrans2D1" presStyleIdx="18" presStyleCnt="23"/>
      <dgm:spPr/>
      <dgm:t>
        <a:bodyPr/>
        <a:lstStyle/>
        <a:p>
          <a:endParaRPr lang="fr-FR"/>
        </a:p>
      </dgm:t>
    </dgm:pt>
    <dgm:pt modelId="{1D030487-444D-0942-AE71-BB5DBEF512B2}" type="pres">
      <dgm:prSet presAssocID="{008E8130-8BB1-0040-BCB9-80F0AF037F4E}" presName="compNode" presStyleCnt="0"/>
      <dgm:spPr/>
    </dgm:pt>
    <dgm:pt modelId="{8BC9DD01-4DEB-164A-A3C4-3FFC6D275181}" type="pres">
      <dgm:prSet presAssocID="{008E8130-8BB1-0040-BCB9-80F0AF037F4E}" presName="dummyConnPt" presStyleCnt="0"/>
      <dgm:spPr/>
    </dgm:pt>
    <dgm:pt modelId="{FCF52B7D-7E0A-DF47-9374-9934B76ADC52}" type="pres">
      <dgm:prSet presAssocID="{008E8130-8BB1-0040-BCB9-80F0AF037F4E}" presName="node" presStyleLbl="node1" presStyleIdx="19" presStyleCnt="24">
        <dgm:presLayoutVars>
          <dgm:bulletEnabled val="1"/>
        </dgm:presLayoutVars>
      </dgm:prSet>
      <dgm:spPr/>
      <dgm:t>
        <a:bodyPr/>
        <a:lstStyle/>
        <a:p>
          <a:endParaRPr lang="fr-FR"/>
        </a:p>
      </dgm:t>
    </dgm:pt>
    <dgm:pt modelId="{3132A293-5955-B94F-ADB9-1763E30D6701}" type="pres">
      <dgm:prSet presAssocID="{DE115480-9698-D347-A267-763035523C1B}" presName="sibTrans" presStyleLbl="bgSibTrans2D1" presStyleIdx="19" presStyleCnt="23"/>
      <dgm:spPr/>
      <dgm:t>
        <a:bodyPr/>
        <a:lstStyle/>
        <a:p>
          <a:endParaRPr lang="fr-FR"/>
        </a:p>
      </dgm:t>
    </dgm:pt>
    <dgm:pt modelId="{2AA8DF8E-C00D-7140-9DFC-F377FC7BC7A4}" type="pres">
      <dgm:prSet presAssocID="{C16B369A-0251-7B44-8A8A-E9918AA0ADCD}" presName="compNode" presStyleCnt="0"/>
      <dgm:spPr/>
    </dgm:pt>
    <dgm:pt modelId="{3C99EF6D-A2FC-7148-A3B9-B48FCB527F3B}" type="pres">
      <dgm:prSet presAssocID="{C16B369A-0251-7B44-8A8A-E9918AA0ADCD}" presName="dummyConnPt" presStyleCnt="0"/>
      <dgm:spPr/>
    </dgm:pt>
    <dgm:pt modelId="{63F5246C-76EC-6648-99A1-73D453A652EA}" type="pres">
      <dgm:prSet presAssocID="{C16B369A-0251-7B44-8A8A-E9918AA0ADCD}" presName="node" presStyleLbl="node1" presStyleIdx="20" presStyleCnt="24">
        <dgm:presLayoutVars>
          <dgm:bulletEnabled val="1"/>
        </dgm:presLayoutVars>
      </dgm:prSet>
      <dgm:spPr/>
      <dgm:t>
        <a:bodyPr/>
        <a:lstStyle/>
        <a:p>
          <a:endParaRPr lang="fr-FR"/>
        </a:p>
      </dgm:t>
    </dgm:pt>
    <dgm:pt modelId="{0A341043-D694-4848-A380-ECC998177BAE}" type="pres">
      <dgm:prSet presAssocID="{6EA82F64-7AA3-734B-BCD8-7A1ED9A36226}" presName="sibTrans" presStyleLbl="bgSibTrans2D1" presStyleIdx="20" presStyleCnt="23"/>
      <dgm:spPr/>
      <dgm:t>
        <a:bodyPr/>
        <a:lstStyle/>
        <a:p>
          <a:endParaRPr lang="fr-FR"/>
        </a:p>
      </dgm:t>
    </dgm:pt>
    <dgm:pt modelId="{93B81400-6180-DC45-8E5F-8B27B0E410F6}" type="pres">
      <dgm:prSet presAssocID="{E8F7EDEE-0B1C-CE4D-BD6A-46ACF94B596D}" presName="compNode" presStyleCnt="0"/>
      <dgm:spPr/>
    </dgm:pt>
    <dgm:pt modelId="{A7338EE3-BD2F-ED48-B2BE-0E0654E1FE03}" type="pres">
      <dgm:prSet presAssocID="{E8F7EDEE-0B1C-CE4D-BD6A-46ACF94B596D}" presName="dummyConnPt" presStyleCnt="0"/>
      <dgm:spPr/>
    </dgm:pt>
    <dgm:pt modelId="{B663E711-926B-2741-BB31-2D92BD4D71A1}" type="pres">
      <dgm:prSet presAssocID="{E8F7EDEE-0B1C-CE4D-BD6A-46ACF94B596D}" presName="node" presStyleLbl="node1" presStyleIdx="21" presStyleCnt="24">
        <dgm:presLayoutVars>
          <dgm:bulletEnabled val="1"/>
        </dgm:presLayoutVars>
      </dgm:prSet>
      <dgm:spPr/>
      <dgm:t>
        <a:bodyPr/>
        <a:lstStyle/>
        <a:p>
          <a:endParaRPr lang="fr-FR"/>
        </a:p>
      </dgm:t>
    </dgm:pt>
    <dgm:pt modelId="{748A5A9B-7B98-7F44-A1AE-BD833A7C5ED9}" type="pres">
      <dgm:prSet presAssocID="{20A7D972-FEB0-BC44-AE61-3DBA307D8C86}" presName="sibTrans" presStyleLbl="bgSibTrans2D1" presStyleIdx="21" presStyleCnt="23"/>
      <dgm:spPr/>
      <dgm:t>
        <a:bodyPr/>
        <a:lstStyle/>
        <a:p>
          <a:endParaRPr lang="fr-FR"/>
        </a:p>
      </dgm:t>
    </dgm:pt>
    <dgm:pt modelId="{827EB2B6-1921-D140-9D62-1B4C732231DE}" type="pres">
      <dgm:prSet presAssocID="{AC6E1CB6-B92C-4346-B7A2-D47AB7ECE0B0}" presName="compNode" presStyleCnt="0"/>
      <dgm:spPr/>
    </dgm:pt>
    <dgm:pt modelId="{2F356089-6866-7C40-B1BB-DCA1D0E1105F}" type="pres">
      <dgm:prSet presAssocID="{AC6E1CB6-B92C-4346-B7A2-D47AB7ECE0B0}" presName="dummyConnPt" presStyleCnt="0"/>
      <dgm:spPr/>
    </dgm:pt>
    <dgm:pt modelId="{0F2B2D12-0FD6-F34F-9D80-4109050B9717}" type="pres">
      <dgm:prSet presAssocID="{AC6E1CB6-B92C-4346-B7A2-D47AB7ECE0B0}" presName="node" presStyleLbl="node1" presStyleIdx="22" presStyleCnt="24">
        <dgm:presLayoutVars>
          <dgm:bulletEnabled val="1"/>
        </dgm:presLayoutVars>
      </dgm:prSet>
      <dgm:spPr/>
      <dgm:t>
        <a:bodyPr/>
        <a:lstStyle/>
        <a:p>
          <a:endParaRPr lang="fr-FR"/>
        </a:p>
      </dgm:t>
    </dgm:pt>
    <dgm:pt modelId="{6054CAFF-118C-E540-9431-F7A0A8CEBAED}" type="pres">
      <dgm:prSet presAssocID="{C4C2CB4B-5511-1C49-AFE3-27F3C5738E29}" presName="sibTrans" presStyleLbl="bgSibTrans2D1" presStyleIdx="22" presStyleCnt="23"/>
      <dgm:spPr/>
      <dgm:t>
        <a:bodyPr/>
        <a:lstStyle/>
        <a:p>
          <a:endParaRPr lang="fr-FR"/>
        </a:p>
      </dgm:t>
    </dgm:pt>
    <dgm:pt modelId="{A390F095-D6FE-A846-8C44-871D62C24734}" type="pres">
      <dgm:prSet presAssocID="{DF0D1E66-74A3-A04B-8D9F-8B5A4C04CFFB}" presName="compNode" presStyleCnt="0"/>
      <dgm:spPr/>
    </dgm:pt>
    <dgm:pt modelId="{6A977FDC-153D-DD4C-BBA2-27A515C42C54}" type="pres">
      <dgm:prSet presAssocID="{DF0D1E66-74A3-A04B-8D9F-8B5A4C04CFFB}" presName="dummyConnPt" presStyleCnt="0"/>
      <dgm:spPr/>
    </dgm:pt>
    <dgm:pt modelId="{869E34E7-009B-0F4C-A297-8E7CAE189B32}" type="pres">
      <dgm:prSet presAssocID="{DF0D1E66-74A3-A04B-8D9F-8B5A4C04CFFB}" presName="node" presStyleLbl="node1" presStyleIdx="23" presStyleCnt="24">
        <dgm:presLayoutVars>
          <dgm:bulletEnabled val="1"/>
        </dgm:presLayoutVars>
      </dgm:prSet>
      <dgm:spPr/>
      <dgm:t>
        <a:bodyPr/>
        <a:lstStyle/>
        <a:p>
          <a:endParaRPr lang="fr-FR"/>
        </a:p>
      </dgm:t>
    </dgm:pt>
  </dgm:ptLst>
  <dgm:cxnLst>
    <dgm:cxn modelId="{1C7C0109-81ED-8E4B-9E39-BB1967D774C2}" type="presOf" srcId="{E8F7EDEE-0B1C-CE4D-BD6A-46ACF94B596D}" destId="{B663E711-926B-2741-BB31-2D92BD4D71A1}" srcOrd="0" destOrd="0" presId="urn:microsoft.com/office/officeart/2005/8/layout/bProcess4"/>
    <dgm:cxn modelId="{E7DB2CB7-648F-A944-8D94-1A343F52F1D2}" srcId="{1BEBFB8B-47CA-4448-AD58-87EB01DE36D2}" destId="{00BC3141-DCCD-4F49-91CD-08DA64A12D17}" srcOrd="8" destOrd="0" parTransId="{7A53319B-B5CC-0849-A48E-BC597A3CBDCD}" sibTransId="{84DFEA7E-3B8F-4A45-AC28-7ACDA92C8152}"/>
    <dgm:cxn modelId="{CDAA9FEF-F808-5D4A-B89B-DEA0847F2E90}" srcId="{1BEBFB8B-47CA-4448-AD58-87EB01DE36D2}" destId="{BF9266D1-BED5-D644-A5E4-487974605B35}" srcOrd="1" destOrd="0" parTransId="{DE2E2E07-3E97-C34B-880C-245BE06ECC11}" sibTransId="{B601D6B9-FB60-8748-BD63-433EA82B6129}"/>
    <dgm:cxn modelId="{A9F79B20-FADD-BE4E-8913-E837E597DD07}" type="presOf" srcId="{0377D61E-6793-BC40-8C58-07C1D9F998CA}" destId="{F105D774-D777-2846-9444-9198F280A72F}" srcOrd="0" destOrd="0" presId="urn:microsoft.com/office/officeart/2005/8/layout/bProcess4"/>
    <dgm:cxn modelId="{3352C2FE-413F-7649-9CBB-E15EA6D53FDC}" type="presOf" srcId="{21B33D98-BAF9-9846-B89B-C607B9C2CD57}" destId="{1A6F0BC5-F3C1-7541-AD2F-5A3A51E39632}" srcOrd="0" destOrd="0" presId="urn:microsoft.com/office/officeart/2005/8/layout/bProcess4"/>
    <dgm:cxn modelId="{D9BC8FA6-48BB-9743-9B81-3DF57A3245E9}" srcId="{1BEBFB8B-47CA-4448-AD58-87EB01DE36D2}" destId="{C16B369A-0251-7B44-8A8A-E9918AA0ADCD}" srcOrd="20" destOrd="0" parTransId="{6EC2C702-5CB8-2F48-956D-657786971242}" sibTransId="{6EA82F64-7AA3-734B-BCD8-7A1ED9A36226}"/>
    <dgm:cxn modelId="{C2F25C18-568B-F64C-9C12-A326E8AB88CB}" type="presOf" srcId="{2213516E-EF57-B941-A47E-38DB59C93674}" destId="{EAC92E59-D894-4D46-BB33-0729D2937734}" srcOrd="0" destOrd="0" presId="urn:microsoft.com/office/officeart/2005/8/layout/bProcess4"/>
    <dgm:cxn modelId="{ABF2119F-7BBB-854C-B95B-0208E06FDC67}" type="presOf" srcId="{7FB94BC0-1F63-1545-853A-6DFC1027822D}" destId="{B0104024-0081-0C43-8453-C77688A1624D}" srcOrd="0" destOrd="0" presId="urn:microsoft.com/office/officeart/2005/8/layout/bProcess4"/>
    <dgm:cxn modelId="{7FA4C3DD-3A73-124F-9293-B810B7027186}" srcId="{1BEBFB8B-47CA-4448-AD58-87EB01DE36D2}" destId="{9DB72E8D-D47E-5A42-90B3-72D8DE09840E}" srcOrd="16" destOrd="0" parTransId="{2439DE93-FBA1-F44C-8215-AD58192427F7}" sibTransId="{23C29430-A5B9-C84F-9D29-204011F23DC4}"/>
    <dgm:cxn modelId="{0721AE1C-D652-DA4A-A36D-B9CA7F8DF4FC}" type="presOf" srcId="{E408A6A8-616A-EF43-8572-86C276B1E445}" destId="{047628AD-C6E8-3244-9C1B-ABF8954E0CA9}" srcOrd="0" destOrd="0" presId="urn:microsoft.com/office/officeart/2005/8/layout/bProcess4"/>
    <dgm:cxn modelId="{D20EE778-0F8C-9043-904B-277F0AE27554}" type="presOf" srcId="{BE135536-8E13-5742-9E8E-8733C803951E}" destId="{4BEA3213-BB97-B745-BC75-6900F2350630}" srcOrd="0" destOrd="0" presId="urn:microsoft.com/office/officeart/2005/8/layout/bProcess4"/>
    <dgm:cxn modelId="{85110B2C-11EC-BB44-B427-AF829B3C50D5}" type="presOf" srcId="{26598D86-2EB0-7F4C-ACBD-CBDD39F7F02E}" destId="{2A28DDEB-907E-7C4B-B6D2-81C0BA64D907}" srcOrd="0" destOrd="0" presId="urn:microsoft.com/office/officeart/2005/8/layout/bProcess4"/>
    <dgm:cxn modelId="{FAC11E0F-4F98-194F-8586-6F584508EAA8}" srcId="{1BEBFB8B-47CA-4448-AD58-87EB01DE36D2}" destId="{21B33D98-BAF9-9846-B89B-C607B9C2CD57}" srcOrd="17" destOrd="0" parTransId="{649693AE-3B9D-AC4C-8A8F-A408A35FC11F}" sibTransId="{BF1C1E00-50D2-5947-9490-B3173DC43FA5}"/>
    <dgm:cxn modelId="{6F9F8CE5-8A20-2248-ADF7-0BCCB1E159E8}" type="presOf" srcId="{2564215F-6C38-764F-9633-408B49C82A48}" destId="{61D5EEDF-6BC8-B746-8E76-07A7221EEE3D}" srcOrd="0" destOrd="0" presId="urn:microsoft.com/office/officeart/2005/8/layout/bProcess4"/>
    <dgm:cxn modelId="{17FEBD3E-8989-EF4C-9694-6A883884BA39}" srcId="{1BEBFB8B-47CA-4448-AD58-87EB01DE36D2}" destId="{DF0D1E66-74A3-A04B-8D9F-8B5A4C04CFFB}" srcOrd="23" destOrd="0" parTransId="{7B8DB277-968A-1146-8820-4E7EF94F92B5}" sibTransId="{702D9D0D-CBAF-5547-9F81-3C2015B1A9A9}"/>
    <dgm:cxn modelId="{4973806E-EE91-934E-87B5-66047CCA591D}" type="presOf" srcId="{AC6E1CB6-B92C-4346-B7A2-D47AB7ECE0B0}" destId="{0F2B2D12-0FD6-F34F-9D80-4109050B9717}" srcOrd="0" destOrd="0" presId="urn:microsoft.com/office/officeart/2005/8/layout/bProcess4"/>
    <dgm:cxn modelId="{0BA8926D-A304-3D47-A4A1-F8E9EE78B50C}" type="presOf" srcId="{BF1C1E00-50D2-5947-9490-B3173DC43FA5}" destId="{E5AD615E-DD4B-0645-88E1-3DB2B7B8D5D4}" srcOrd="0" destOrd="0" presId="urn:microsoft.com/office/officeart/2005/8/layout/bProcess4"/>
    <dgm:cxn modelId="{C88EC6D6-8B1E-AB4C-994F-ABC3E0D028A4}" type="presOf" srcId="{76138C36-F57B-004F-8BE5-0FBB2AE4BFC3}" destId="{483E90D9-4E15-2349-8E30-36E175A4E8A9}" srcOrd="0" destOrd="0" presId="urn:microsoft.com/office/officeart/2005/8/layout/bProcess4"/>
    <dgm:cxn modelId="{F4AC24A6-46BB-C446-A918-0ED5C1080EEF}" type="presOf" srcId="{20A7D972-FEB0-BC44-AE61-3DBA307D8C86}" destId="{748A5A9B-7B98-7F44-A1AE-BD833A7C5ED9}" srcOrd="0" destOrd="0" presId="urn:microsoft.com/office/officeart/2005/8/layout/bProcess4"/>
    <dgm:cxn modelId="{36E7B1A4-7509-6B4F-BA6C-57E6EFBAEEE9}" type="presOf" srcId="{856CC770-0BE4-CF41-A999-8DF0BA195F75}" destId="{86C2C525-E7B3-E34C-97C0-5DCC04E136E6}" srcOrd="0" destOrd="0" presId="urn:microsoft.com/office/officeart/2005/8/layout/bProcess4"/>
    <dgm:cxn modelId="{069D0DA0-0F16-3246-9E56-8B9C12C4D194}" srcId="{1BEBFB8B-47CA-4448-AD58-87EB01DE36D2}" destId="{F398237D-AA2F-A547-8F04-1D179B8F6370}" srcOrd="12" destOrd="0" parTransId="{01D6DBFF-C982-1D4C-8A0B-D95DACF06D53}" sibTransId="{FF48F2F3-1F82-304A-95DC-76307EE9E9B4}"/>
    <dgm:cxn modelId="{762CB04F-66B9-A348-AFF6-70687E12970A}" type="presOf" srcId="{63EFD13B-A40A-2746-9521-32C7EE5A7552}" destId="{0FB56B96-E47D-F140-9E00-14F0F1725493}" srcOrd="0" destOrd="0" presId="urn:microsoft.com/office/officeart/2005/8/layout/bProcess4"/>
    <dgm:cxn modelId="{6EC56D50-2AC3-FD44-8F7F-25E052202A16}" type="presOf" srcId="{00BC3141-DCCD-4F49-91CD-08DA64A12D17}" destId="{F27CF47F-FB7F-B545-B83C-C511E26FB7C3}" srcOrd="0" destOrd="0" presId="urn:microsoft.com/office/officeart/2005/8/layout/bProcess4"/>
    <dgm:cxn modelId="{781BDC88-1CB3-074F-915E-CA0774DEF9BE}" type="presOf" srcId="{5311773E-8D55-1543-A483-EAAAF6CA8528}" destId="{6A155A24-D1F0-0247-ACB0-3EC51D31AECC}" srcOrd="0" destOrd="0" presId="urn:microsoft.com/office/officeart/2005/8/layout/bProcess4"/>
    <dgm:cxn modelId="{8A73D448-0719-7F42-8BE3-13235CA18884}" type="presOf" srcId="{EBF39F50-3E0C-954A-8072-4A856ABDC0E6}" destId="{48965301-EA41-964B-AD54-145DA270EA1F}" srcOrd="0" destOrd="0" presId="urn:microsoft.com/office/officeart/2005/8/layout/bProcess4"/>
    <dgm:cxn modelId="{566C94D8-C9BE-C546-A811-2BA72ACE8BF7}" type="presOf" srcId="{FF48F2F3-1F82-304A-95DC-76307EE9E9B4}" destId="{2C19C49E-1391-A047-BD21-D802719F918A}" srcOrd="0" destOrd="0" presId="urn:microsoft.com/office/officeart/2005/8/layout/bProcess4"/>
    <dgm:cxn modelId="{DA5FBD3D-5DAF-8445-A406-F402E3C0674C}" type="presOf" srcId="{9DB72E8D-D47E-5A42-90B3-72D8DE09840E}" destId="{E02B4042-B65F-424B-9F50-F5969F36A3CF}" srcOrd="0" destOrd="0" presId="urn:microsoft.com/office/officeart/2005/8/layout/bProcess4"/>
    <dgm:cxn modelId="{86A5D4BE-94FD-D641-9FEB-8B4C88E5CE2D}" type="presOf" srcId="{BF9266D1-BED5-D644-A5E4-487974605B35}" destId="{665E02DC-02EE-0541-9841-9842A957552F}" srcOrd="0" destOrd="0" presId="urn:microsoft.com/office/officeart/2005/8/layout/bProcess4"/>
    <dgm:cxn modelId="{ED5DA066-3530-4E40-BBE2-29F6A6E6E2C6}" srcId="{1BEBFB8B-47CA-4448-AD58-87EB01DE36D2}" destId="{E8F7EDEE-0B1C-CE4D-BD6A-46ACF94B596D}" srcOrd="21" destOrd="0" parTransId="{D6914F41-9A57-2E42-B870-CC41511CD248}" sibTransId="{20A7D972-FEB0-BC44-AE61-3DBA307D8C86}"/>
    <dgm:cxn modelId="{3803BAA6-8362-514D-A422-02FC41A482F9}" type="presOf" srcId="{772A2217-6975-7741-9A1D-1F291C1C7A3B}" destId="{B72D880E-A973-2344-ABF4-36A605FC2813}" srcOrd="0" destOrd="0" presId="urn:microsoft.com/office/officeart/2005/8/layout/bProcess4"/>
    <dgm:cxn modelId="{EF96F7D8-343B-2846-9626-270A3DC036A6}" type="presOf" srcId="{23C29430-A5B9-C84F-9D29-204011F23DC4}" destId="{4C3B5C2D-D621-6F4E-94A1-9C45A0D1A986}" srcOrd="0" destOrd="0" presId="urn:microsoft.com/office/officeart/2005/8/layout/bProcess4"/>
    <dgm:cxn modelId="{0B38CC21-B991-4846-B21F-981BE0E15214}" type="presOf" srcId="{383BFC31-8E2D-FD48-943C-F49BD3219B02}" destId="{32CE751C-6C25-3A4B-8F4E-314DCEA05607}" srcOrd="0" destOrd="0" presId="urn:microsoft.com/office/officeart/2005/8/layout/bProcess4"/>
    <dgm:cxn modelId="{D9126D59-9159-9D4E-933F-8AEC4AABB644}" type="presOf" srcId="{A4AA8CAD-1E54-4745-84ED-CC88C72CF7CF}" destId="{94F50BD0-0CBD-6647-8B86-0BEF2762784C}" srcOrd="0" destOrd="0" presId="urn:microsoft.com/office/officeart/2005/8/layout/bProcess4"/>
    <dgm:cxn modelId="{5560F034-653B-DA49-8813-AE02E9B7DFC0}" type="presOf" srcId="{C19F9833-A450-4A4D-9318-84EB3F4E3259}" destId="{73992097-AD67-9A4A-A153-373F0DD611B1}" srcOrd="0" destOrd="0" presId="urn:microsoft.com/office/officeart/2005/8/layout/bProcess4"/>
    <dgm:cxn modelId="{21C706B3-6150-534C-BCE4-1B19EBA2BEDA}" type="presOf" srcId="{C4C2CB4B-5511-1C49-AFE3-27F3C5738E29}" destId="{6054CAFF-118C-E540-9431-F7A0A8CEBAED}" srcOrd="0" destOrd="0" presId="urn:microsoft.com/office/officeart/2005/8/layout/bProcess4"/>
    <dgm:cxn modelId="{AEE09272-88EB-6240-BF81-606F772E55E8}" type="presOf" srcId="{EC647830-D70C-2645-BEEB-D275D300D971}" destId="{117405D8-D5E9-494C-B1E7-8FFB659A0E2F}" srcOrd="0" destOrd="0" presId="urn:microsoft.com/office/officeart/2005/8/layout/bProcess4"/>
    <dgm:cxn modelId="{861E7FB9-7C87-4F48-B579-73C3C6B93713}" srcId="{1BEBFB8B-47CA-4448-AD58-87EB01DE36D2}" destId="{383BFC31-8E2D-FD48-943C-F49BD3219B02}" srcOrd="9" destOrd="0" parTransId="{B0E4489B-F42D-7C4F-96E4-FB7362BB4D83}" sibTransId="{63EFD13B-A40A-2746-9521-32C7EE5A7552}"/>
    <dgm:cxn modelId="{18004BB2-FDD2-1C4A-B0C8-7C3CD5D4758A}" type="presOf" srcId="{6908E162-B626-A341-AD49-74E0AF9F3B28}" destId="{9A240EA8-3936-ED4A-9C1C-BFBD92AAFAAA}" srcOrd="0" destOrd="0" presId="urn:microsoft.com/office/officeart/2005/8/layout/bProcess4"/>
    <dgm:cxn modelId="{062DAD41-D41E-B94B-979D-8441B6391B0E}" srcId="{1BEBFB8B-47CA-4448-AD58-87EB01DE36D2}" destId="{F07856AA-ADC3-EE41-B8A4-B585DF680468}" srcOrd="13" destOrd="0" parTransId="{95628947-A706-0E47-8BA6-3A571CFD20B8}" sibTransId="{EC647830-D70C-2645-BEEB-D275D300D971}"/>
    <dgm:cxn modelId="{5B766652-6680-7B49-9F2F-B6C7A0A2B39D}" type="presOf" srcId="{6EA82F64-7AA3-734B-BCD8-7A1ED9A36226}" destId="{0A341043-D694-4848-A380-ECC998177BAE}" srcOrd="0" destOrd="0" presId="urn:microsoft.com/office/officeart/2005/8/layout/bProcess4"/>
    <dgm:cxn modelId="{B14A8F0E-653A-F84B-B682-86ED126AA103}" srcId="{1BEBFB8B-47CA-4448-AD58-87EB01DE36D2}" destId="{79564E82-CA3C-EA4D-B3EA-4B2751CEC02F}" srcOrd="11" destOrd="0" parTransId="{A1C8F25B-89ED-184E-8BFB-915286B4C1ED}" sibTransId="{2564215F-6C38-764F-9633-408B49C82A48}"/>
    <dgm:cxn modelId="{6B449CF9-B751-2949-B1E2-0B6BDAB8D1B4}" srcId="{1BEBFB8B-47CA-4448-AD58-87EB01DE36D2}" destId="{3AF02EA9-CD03-3F43-9A80-CD2EA125BFFE}" srcOrd="18" destOrd="0" parTransId="{B914E1C5-8E6D-3148-BEF8-AABA9B55EF6B}" sibTransId="{817F449F-F1DE-C54A-9453-A8F1A8E45491}"/>
    <dgm:cxn modelId="{F4171877-ACC0-E64D-A5A1-E5C706C00576}" type="presOf" srcId="{1BEBFB8B-47CA-4448-AD58-87EB01DE36D2}" destId="{C6E4E9AB-4881-4F45-8520-766D42CA4EDA}" srcOrd="0" destOrd="0" presId="urn:microsoft.com/office/officeart/2005/8/layout/bProcess4"/>
    <dgm:cxn modelId="{6BF5A10A-5866-6A42-A87F-AD8EB90FBCD1}" srcId="{1BEBFB8B-47CA-4448-AD58-87EB01DE36D2}" destId="{26598D86-2EB0-7F4C-ACBD-CBDD39F7F02E}" srcOrd="14" destOrd="0" parTransId="{8694753C-4CF6-1A4B-A10D-D426FAD9B34F}" sibTransId="{0377D61E-6793-BC40-8C58-07C1D9F998CA}"/>
    <dgm:cxn modelId="{83C7B6D3-8D46-3642-BFE6-5D7EC8366A14}" type="presOf" srcId="{DE115480-9698-D347-A267-763035523C1B}" destId="{3132A293-5955-B94F-ADB9-1763E30D6701}" srcOrd="0" destOrd="0" presId="urn:microsoft.com/office/officeart/2005/8/layout/bProcess4"/>
    <dgm:cxn modelId="{68FBF4D5-A8C8-3E43-8730-B6CD2CC8FF1A}" type="presOf" srcId="{C16B369A-0251-7B44-8A8A-E9918AA0ADCD}" destId="{63F5246C-76EC-6648-99A1-73D453A652EA}" srcOrd="0" destOrd="0" presId="urn:microsoft.com/office/officeart/2005/8/layout/bProcess4"/>
    <dgm:cxn modelId="{E5FF7B3D-DB6C-C14B-8065-96A5E53FF6D8}" srcId="{1BEBFB8B-47CA-4448-AD58-87EB01DE36D2}" destId="{7FB94BC0-1F63-1545-853A-6DFC1027822D}" srcOrd="10" destOrd="0" parTransId="{CA9E3C84-C0D9-DC43-B045-83991A612064}" sibTransId="{EBF39F50-3E0C-954A-8072-4A856ABDC0E6}"/>
    <dgm:cxn modelId="{91B27F76-842A-0549-8C48-100E414840D5}" type="presOf" srcId="{817F449F-F1DE-C54A-9453-A8F1A8E45491}" destId="{86C30DF1-4A01-4444-89AA-36D4AF225387}" srcOrd="0" destOrd="0" presId="urn:microsoft.com/office/officeart/2005/8/layout/bProcess4"/>
    <dgm:cxn modelId="{AF0D736F-75D8-6242-8D81-1E464691FCAE}" srcId="{1BEBFB8B-47CA-4448-AD58-87EB01DE36D2}" destId="{76138C36-F57B-004F-8BE5-0FBB2AE4BFC3}" srcOrd="3" destOrd="0" parTransId="{138D12D5-6C75-0349-A66F-A79D51AF9E68}" sibTransId="{A4AA8CAD-1E54-4745-84ED-CC88C72CF7CF}"/>
    <dgm:cxn modelId="{123AAD18-7518-814D-871E-C8C8D1F7D00E}" type="presOf" srcId="{38E7F6CB-F26D-AA49-8334-21BBBAFC818B}" destId="{D05660AD-640C-364E-96F7-42FC13F23082}" srcOrd="0" destOrd="0" presId="urn:microsoft.com/office/officeart/2005/8/layout/bProcess4"/>
    <dgm:cxn modelId="{66860883-5CE5-0D48-8863-DFD3395D186C}" type="presOf" srcId="{79564E82-CA3C-EA4D-B3EA-4B2751CEC02F}" destId="{4B24B3DC-4057-6745-9FDC-9E8BB673005C}" srcOrd="0" destOrd="0" presId="urn:microsoft.com/office/officeart/2005/8/layout/bProcess4"/>
    <dgm:cxn modelId="{0621385B-DECD-2946-8BC2-29F4A39B374D}" srcId="{1BEBFB8B-47CA-4448-AD58-87EB01DE36D2}" destId="{772A2217-6975-7741-9A1D-1F291C1C7A3B}" srcOrd="7" destOrd="0" parTransId="{31B01759-9A30-8249-9A4B-C976A4A1713B}" sibTransId="{C19F9833-A450-4A4D-9318-84EB3F4E3259}"/>
    <dgm:cxn modelId="{5817C5C8-54F4-CD49-8759-0943834518C5}" type="presOf" srcId="{F8DFC719-AFB1-CE40-83BB-66E4C7BF5258}" destId="{5B4F94D4-FD14-EB4B-9BE3-CA2EB897EFC3}" srcOrd="0" destOrd="0" presId="urn:microsoft.com/office/officeart/2005/8/layout/bProcess4"/>
    <dgm:cxn modelId="{3BBAB918-47D4-FE4C-A11B-5BD2E73729E4}" srcId="{1BEBFB8B-47CA-4448-AD58-87EB01DE36D2}" destId="{E408A6A8-616A-EF43-8572-86C276B1E445}" srcOrd="6" destOrd="0" parTransId="{DA672244-32D3-174A-A98F-4A5AAAFEE8D2}" sibTransId="{F8DFC719-AFB1-CE40-83BB-66E4C7BF5258}"/>
    <dgm:cxn modelId="{2BA4734D-9EB2-A948-B21A-846A852DCF8E}" type="presOf" srcId="{4874D4EE-3F6A-654A-AC10-F7443253EE3C}" destId="{79EE0BC5-93B8-D04B-BD16-827D92C427CE}" srcOrd="0" destOrd="0" presId="urn:microsoft.com/office/officeart/2005/8/layout/bProcess4"/>
    <dgm:cxn modelId="{FB56C639-B35C-204F-A8F2-ECD2F3C2FD95}" type="presOf" srcId="{28C92597-A51E-A544-BE86-436123BBF4F0}" destId="{649F8BA2-66D2-C541-B87A-CCD62942DB36}" srcOrd="0" destOrd="0" presId="urn:microsoft.com/office/officeart/2005/8/layout/bProcess4"/>
    <dgm:cxn modelId="{CBD9D751-DCA2-5940-B905-462B3ACC8704}" srcId="{1BEBFB8B-47CA-4448-AD58-87EB01DE36D2}" destId="{28C92597-A51E-A544-BE86-436123BBF4F0}" srcOrd="4" destOrd="0" parTransId="{4A5C7870-56E9-834A-80B2-D82027B951F6}" sibTransId="{D3B60BBE-0D68-974E-BD80-DE8167290BF6}"/>
    <dgm:cxn modelId="{82C2596B-3CE2-494A-BF39-E4072EFDE91F}" srcId="{1BEBFB8B-47CA-4448-AD58-87EB01DE36D2}" destId="{008E8130-8BB1-0040-BCB9-80F0AF037F4E}" srcOrd="19" destOrd="0" parTransId="{16850773-5ADE-E44C-9DFC-B89392224A3A}" sibTransId="{DE115480-9698-D347-A267-763035523C1B}"/>
    <dgm:cxn modelId="{AEC5BAAF-600C-7C4C-A004-750F22C37C4A}" type="presOf" srcId="{D3B60BBE-0D68-974E-BD80-DE8167290BF6}" destId="{F08C9D7C-DE62-D041-92C9-9F7FF6EA47AE}" srcOrd="0" destOrd="0" presId="urn:microsoft.com/office/officeart/2005/8/layout/bProcess4"/>
    <dgm:cxn modelId="{2520A1FD-81D3-C442-92DD-5EA937714B76}" srcId="{1BEBFB8B-47CA-4448-AD58-87EB01DE36D2}" destId="{2F08F082-297E-F343-A2A8-03A9F47AD91A}" srcOrd="15" destOrd="0" parTransId="{55D2360B-087F-0742-ABB1-63B4C833E67D}" sibTransId="{BE135536-8E13-5742-9E8E-8733C803951E}"/>
    <dgm:cxn modelId="{08D9C078-7AB1-324B-9EB1-08A7E7BAFD81}" srcId="{1BEBFB8B-47CA-4448-AD58-87EB01DE36D2}" destId="{AC6E1CB6-B92C-4346-B7A2-D47AB7ECE0B0}" srcOrd="22" destOrd="0" parTransId="{89C234BA-9179-2642-B75B-8B7C1BBAB842}" sibTransId="{C4C2CB4B-5511-1C49-AFE3-27F3C5738E29}"/>
    <dgm:cxn modelId="{97570B53-1BF1-0F42-80B4-21C90FAA9BCA}" type="presOf" srcId="{3AF02EA9-CD03-3F43-9A80-CD2EA125BFFE}" destId="{297A5F0E-8EC3-D54E-B34C-D9B71A4B2ECF}" srcOrd="0" destOrd="0" presId="urn:microsoft.com/office/officeart/2005/8/layout/bProcess4"/>
    <dgm:cxn modelId="{66D74DE0-8E9F-3546-B1E8-444C3F2D3832}" type="presOf" srcId="{2F08F082-297E-F343-A2A8-03A9F47AD91A}" destId="{81CE8CB4-8F36-FA45-A9F0-4B076EF35CFA}" srcOrd="0" destOrd="0" presId="urn:microsoft.com/office/officeart/2005/8/layout/bProcess4"/>
    <dgm:cxn modelId="{CDDAA4B2-F3AC-544C-87D0-FD1DF471011A}" type="presOf" srcId="{F398237D-AA2F-A547-8F04-1D179B8F6370}" destId="{F0797246-FB14-114A-AA96-2BF6370B11E3}" srcOrd="0" destOrd="0" presId="urn:microsoft.com/office/officeart/2005/8/layout/bProcess4"/>
    <dgm:cxn modelId="{A1B7472C-8E33-B340-AE3C-425C0C1F4C2D}" type="presOf" srcId="{84DFEA7E-3B8F-4A45-AC28-7ACDA92C8152}" destId="{86AFC2BE-4BDD-024D-B2F0-A613C52893B6}" srcOrd="0" destOrd="0" presId="urn:microsoft.com/office/officeart/2005/8/layout/bProcess4"/>
    <dgm:cxn modelId="{62A785AD-6AE8-9045-84D7-005D14212A2B}" srcId="{1BEBFB8B-47CA-4448-AD58-87EB01DE36D2}" destId="{5311773E-8D55-1543-A483-EAAAF6CA8528}" srcOrd="2" destOrd="0" parTransId="{4F7A2E3E-EF1D-3E49-8AC0-8F1E61954361}" sibTransId="{4874D4EE-3F6A-654A-AC10-F7443253EE3C}"/>
    <dgm:cxn modelId="{5E122532-6D31-6F41-BF46-C211CEA0321E}" type="presOf" srcId="{008E8130-8BB1-0040-BCB9-80F0AF037F4E}" destId="{FCF52B7D-7E0A-DF47-9374-9934B76ADC52}" srcOrd="0" destOrd="0" presId="urn:microsoft.com/office/officeart/2005/8/layout/bProcess4"/>
    <dgm:cxn modelId="{BB004DE6-10C3-164E-96C1-BC0BB5F26395}" srcId="{1BEBFB8B-47CA-4448-AD58-87EB01DE36D2}" destId="{6908E162-B626-A341-AD49-74E0AF9F3B28}" srcOrd="5" destOrd="0" parTransId="{279ED14F-2250-1845-A3CD-EB9B4720B3DC}" sibTransId="{856CC770-0BE4-CF41-A999-8DF0BA195F75}"/>
    <dgm:cxn modelId="{89FEF7FA-1E6F-BA4F-BF12-B2D8B3B69C52}" type="presOf" srcId="{F07856AA-ADC3-EE41-B8A4-B585DF680468}" destId="{6E0A42BB-D30B-A04A-99BE-28F883798116}" srcOrd="0" destOrd="0" presId="urn:microsoft.com/office/officeart/2005/8/layout/bProcess4"/>
    <dgm:cxn modelId="{211F092E-72D4-084D-A8D5-94B6A0618941}" srcId="{1BEBFB8B-47CA-4448-AD58-87EB01DE36D2}" destId="{38E7F6CB-F26D-AA49-8334-21BBBAFC818B}" srcOrd="0" destOrd="0" parTransId="{39D48693-A745-5946-9D73-2E027DF9E679}" sibTransId="{2213516E-EF57-B941-A47E-38DB59C93674}"/>
    <dgm:cxn modelId="{3FF3DEBE-A8CD-AF48-9BD8-6DE906476F28}" type="presOf" srcId="{DF0D1E66-74A3-A04B-8D9F-8B5A4C04CFFB}" destId="{869E34E7-009B-0F4C-A297-8E7CAE189B32}" srcOrd="0" destOrd="0" presId="urn:microsoft.com/office/officeart/2005/8/layout/bProcess4"/>
    <dgm:cxn modelId="{05ED6DA4-4958-BF45-BD49-3CCA32C3F8C5}" type="presOf" srcId="{B601D6B9-FB60-8748-BD63-433EA82B6129}" destId="{ED3FB454-02EA-CA44-A224-25C8BB2444E4}" srcOrd="0" destOrd="0" presId="urn:microsoft.com/office/officeart/2005/8/layout/bProcess4"/>
    <dgm:cxn modelId="{A41B3065-33DD-8A47-8BDB-5CBADDE3BD5D}" type="presParOf" srcId="{C6E4E9AB-4881-4F45-8520-766D42CA4EDA}" destId="{EBF597DF-A434-3845-8A18-90E83B4C34A7}" srcOrd="0" destOrd="0" presId="urn:microsoft.com/office/officeart/2005/8/layout/bProcess4"/>
    <dgm:cxn modelId="{6A5C3020-72A7-314A-B68D-80FADC274126}" type="presParOf" srcId="{EBF597DF-A434-3845-8A18-90E83B4C34A7}" destId="{7066BF62-A35A-D74C-93B6-2CFA13F5EE2F}" srcOrd="0" destOrd="0" presId="urn:microsoft.com/office/officeart/2005/8/layout/bProcess4"/>
    <dgm:cxn modelId="{3C7F5E23-B539-284C-B148-13E57F9BC2E2}" type="presParOf" srcId="{EBF597DF-A434-3845-8A18-90E83B4C34A7}" destId="{D05660AD-640C-364E-96F7-42FC13F23082}" srcOrd="1" destOrd="0" presId="urn:microsoft.com/office/officeart/2005/8/layout/bProcess4"/>
    <dgm:cxn modelId="{D9980708-ECB1-5747-AEEE-5D4B8DEBBB2A}" type="presParOf" srcId="{C6E4E9AB-4881-4F45-8520-766D42CA4EDA}" destId="{EAC92E59-D894-4D46-BB33-0729D2937734}" srcOrd="1" destOrd="0" presId="urn:microsoft.com/office/officeart/2005/8/layout/bProcess4"/>
    <dgm:cxn modelId="{22ED1B9E-B983-9F4F-B88F-25A473FC30E1}" type="presParOf" srcId="{C6E4E9AB-4881-4F45-8520-766D42CA4EDA}" destId="{301D156E-A24F-994F-99A0-0A430BAE6CA6}" srcOrd="2" destOrd="0" presId="urn:microsoft.com/office/officeart/2005/8/layout/bProcess4"/>
    <dgm:cxn modelId="{C976ED7E-90E2-5F4D-B40B-77BE620255DA}" type="presParOf" srcId="{301D156E-A24F-994F-99A0-0A430BAE6CA6}" destId="{FA661B41-9C50-7A48-AB5A-01445EBF07BA}" srcOrd="0" destOrd="0" presId="urn:microsoft.com/office/officeart/2005/8/layout/bProcess4"/>
    <dgm:cxn modelId="{8E148E9D-1FEC-F84D-BB58-A9FEC3ECB9AD}" type="presParOf" srcId="{301D156E-A24F-994F-99A0-0A430BAE6CA6}" destId="{665E02DC-02EE-0541-9841-9842A957552F}" srcOrd="1" destOrd="0" presId="urn:microsoft.com/office/officeart/2005/8/layout/bProcess4"/>
    <dgm:cxn modelId="{16DFE18B-CFF5-8C44-9F25-8F6D567A9E4F}" type="presParOf" srcId="{C6E4E9AB-4881-4F45-8520-766D42CA4EDA}" destId="{ED3FB454-02EA-CA44-A224-25C8BB2444E4}" srcOrd="3" destOrd="0" presId="urn:microsoft.com/office/officeart/2005/8/layout/bProcess4"/>
    <dgm:cxn modelId="{82389E34-4A45-E64B-96BF-E55A42BC84C8}" type="presParOf" srcId="{C6E4E9AB-4881-4F45-8520-766D42CA4EDA}" destId="{1D9C9D5C-471E-B842-9723-22E8E98955C7}" srcOrd="4" destOrd="0" presId="urn:microsoft.com/office/officeart/2005/8/layout/bProcess4"/>
    <dgm:cxn modelId="{96B1E732-4B81-B742-8526-82E5740DFEA9}" type="presParOf" srcId="{1D9C9D5C-471E-B842-9723-22E8E98955C7}" destId="{1B2EDFB8-0A1F-A540-936D-FC2A5F2F206A}" srcOrd="0" destOrd="0" presId="urn:microsoft.com/office/officeart/2005/8/layout/bProcess4"/>
    <dgm:cxn modelId="{FEF1979A-3CFF-D14A-9F99-23F798C07527}" type="presParOf" srcId="{1D9C9D5C-471E-B842-9723-22E8E98955C7}" destId="{6A155A24-D1F0-0247-ACB0-3EC51D31AECC}" srcOrd="1" destOrd="0" presId="urn:microsoft.com/office/officeart/2005/8/layout/bProcess4"/>
    <dgm:cxn modelId="{B92A1F19-B641-3D4A-A594-25FC8ED269A1}" type="presParOf" srcId="{C6E4E9AB-4881-4F45-8520-766D42CA4EDA}" destId="{79EE0BC5-93B8-D04B-BD16-827D92C427CE}" srcOrd="5" destOrd="0" presId="urn:microsoft.com/office/officeart/2005/8/layout/bProcess4"/>
    <dgm:cxn modelId="{6A8F1744-03B2-424D-A976-8757AB46A596}" type="presParOf" srcId="{C6E4E9AB-4881-4F45-8520-766D42CA4EDA}" destId="{15FB6433-EC5B-F643-939B-44CA473DF567}" srcOrd="6" destOrd="0" presId="urn:microsoft.com/office/officeart/2005/8/layout/bProcess4"/>
    <dgm:cxn modelId="{416702C8-566C-2546-94D7-27C578D74DED}" type="presParOf" srcId="{15FB6433-EC5B-F643-939B-44CA473DF567}" destId="{C6588308-749C-9148-AE0D-772C447F26C4}" srcOrd="0" destOrd="0" presId="urn:microsoft.com/office/officeart/2005/8/layout/bProcess4"/>
    <dgm:cxn modelId="{3E527C26-C09B-3443-9A0D-534024A1AF03}" type="presParOf" srcId="{15FB6433-EC5B-F643-939B-44CA473DF567}" destId="{483E90D9-4E15-2349-8E30-36E175A4E8A9}" srcOrd="1" destOrd="0" presId="urn:microsoft.com/office/officeart/2005/8/layout/bProcess4"/>
    <dgm:cxn modelId="{7F07D8E6-FC4F-0D46-8078-AD951FA8D3A6}" type="presParOf" srcId="{C6E4E9AB-4881-4F45-8520-766D42CA4EDA}" destId="{94F50BD0-0CBD-6647-8B86-0BEF2762784C}" srcOrd="7" destOrd="0" presId="urn:microsoft.com/office/officeart/2005/8/layout/bProcess4"/>
    <dgm:cxn modelId="{E77CF5F2-D62B-8744-B68D-96961626BE87}" type="presParOf" srcId="{C6E4E9AB-4881-4F45-8520-766D42CA4EDA}" destId="{EABC61D0-2F9D-4B4D-9E18-CFDAAEF9EB92}" srcOrd="8" destOrd="0" presId="urn:microsoft.com/office/officeart/2005/8/layout/bProcess4"/>
    <dgm:cxn modelId="{FAA36880-8303-2640-8B90-C7E2DBA5BB1E}" type="presParOf" srcId="{EABC61D0-2F9D-4B4D-9E18-CFDAAEF9EB92}" destId="{C43D515C-00DF-684F-B8F6-5EF861727FE0}" srcOrd="0" destOrd="0" presId="urn:microsoft.com/office/officeart/2005/8/layout/bProcess4"/>
    <dgm:cxn modelId="{424E3911-000C-9B4A-B170-E7FE4740DD02}" type="presParOf" srcId="{EABC61D0-2F9D-4B4D-9E18-CFDAAEF9EB92}" destId="{649F8BA2-66D2-C541-B87A-CCD62942DB36}" srcOrd="1" destOrd="0" presId="urn:microsoft.com/office/officeart/2005/8/layout/bProcess4"/>
    <dgm:cxn modelId="{8AD6A4DE-AF0F-CE4D-9B08-205F3E82049E}" type="presParOf" srcId="{C6E4E9AB-4881-4F45-8520-766D42CA4EDA}" destId="{F08C9D7C-DE62-D041-92C9-9F7FF6EA47AE}" srcOrd="9" destOrd="0" presId="urn:microsoft.com/office/officeart/2005/8/layout/bProcess4"/>
    <dgm:cxn modelId="{134ADBA6-E15E-CF49-8B94-66CF7C7F15B6}" type="presParOf" srcId="{C6E4E9AB-4881-4F45-8520-766D42CA4EDA}" destId="{B5BD4D64-88B8-054A-BA52-A3F92FC78C79}" srcOrd="10" destOrd="0" presId="urn:microsoft.com/office/officeart/2005/8/layout/bProcess4"/>
    <dgm:cxn modelId="{17A6FD90-8F46-BD4A-92C3-4A14AB29C58C}" type="presParOf" srcId="{B5BD4D64-88B8-054A-BA52-A3F92FC78C79}" destId="{6AA8B0DF-08E2-6042-BFFE-394A98CCFD55}" srcOrd="0" destOrd="0" presId="urn:microsoft.com/office/officeart/2005/8/layout/bProcess4"/>
    <dgm:cxn modelId="{540F4D1B-C2EF-3447-BB6C-447DF25068B3}" type="presParOf" srcId="{B5BD4D64-88B8-054A-BA52-A3F92FC78C79}" destId="{9A240EA8-3936-ED4A-9C1C-BFBD92AAFAAA}" srcOrd="1" destOrd="0" presId="urn:microsoft.com/office/officeart/2005/8/layout/bProcess4"/>
    <dgm:cxn modelId="{CD35BF10-8C97-DA4E-89C1-27132B210B65}" type="presParOf" srcId="{C6E4E9AB-4881-4F45-8520-766D42CA4EDA}" destId="{86C2C525-E7B3-E34C-97C0-5DCC04E136E6}" srcOrd="11" destOrd="0" presId="urn:microsoft.com/office/officeart/2005/8/layout/bProcess4"/>
    <dgm:cxn modelId="{C0F4ECDE-76C9-4E44-9682-0D6E0F3953DD}" type="presParOf" srcId="{C6E4E9AB-4881-4F45-8520-766D42CA4EDA}" destId="{6E920475-3D44-C842-AEE7-799C85C65833}" srcOrd="12" destOrd="0" presId="urn:microsoft.com/office/officeart/2005/8/layout/bProcess4"/>
    <dgm:cxn modelId="{33E8B13D-B647-9343-B653-49C0113AC435}" type="presParOf" srcId="{6E920475-3D44-C842-AEE7-799C85C65833}" destId="{A6120926-8A21-AB40-AE9E-28D90D7CD32D}" srcOrd="0" destOrd="0" presId="urn:microsoft.com/office/officeart/2005/8/layout/bProcess4"/>
    <dgm:cxn modelId="{FCE4057F-870D-9D43-A639-D5F51031454A}" type="presParOf" srcId="{6E920475-3D44-C842-AEE7-799C85C65833}" destId="{047628AD-C6E8-3244-9C1B-ABF8954E0CA9}" srcOrd="1" destOrd="0" presId="urn:microsoft.com/office/officeart/2005/8/layout/bProcess4"/>
    <dgm:cxn modelId="{A0D731C7-33E8-2B4B-AEC6-00D29216BFA7}" type="presParOf" srcId="{C6E4E9AB-4881-4F45-8520-766D42CA4EDA}" destId="{5B4F94D4-FD14-EB4B-9BE3-CA2EB897EFC3}" srcOrd="13" destOrd="0" presId="urn:microsoft.com/office/officeart/2005/8/layout/bProcess4"/>
    <dgm:cxn modelId="{486BD63D-6720-494D-92F6-64399A1D2D99}" type="presParOf" srcId="{C6E4E9AB-4881-4F45-8520-766D42CA4EDA}" destId="{118D17F1-CF6E-A04E-8B3C-C1416B62C1F3}" srcOrd="14" destOrd="0" presId="urn:microsoft.com/office/officeart/2005/8/layout/bProcess4"/>
    <dgm:cxn modelId="{11A3170D-0684-F54C-BF5C-755E5E083506}" type="presParOf" srcId="{118D17F1-CF6E-A04E-8B3C-C1416B62C1F3}" destId="{3C712AED-E569-0B45-BE16-9463893F54A8}" srcOrd="0" destOrd="0" presId="urn:microsoft.com/office/officeart/2005/8/layout/bProcess4"/>
    <dgm:cxn modelId="{CB934C14-712C-EC48-AB32-C47AD6359234}" type="presParOf" srcId="{118D17F1-CF6E-A04E-8B3C-C1416B62C1F3}" destId="{B72D880E-A973-2344-ABF4-36A605FC2813}" srcOrd="1" destOrd="0" presId="urn:microsoft.com/office/officeart/2005/8/layout/bProcess4"/>
    <dgm:cxn modelId="{BE75E506-080C-AC4A-9C61-5BC76F85BF69}" type="presParOf" srcId="{C6E4E9AB-4881-4F45-8520-766D42CA4EDA}" destId="{73992097-AD67-9A4A-A153-373F0DD611B1}" srcOrd="15" destOrd="0" presId="urn:microsoft.com/office/officeart/2005/8/layout/bProcess4"/>
    <dgm:cxn modelId="{2BDE5DD7-593F-FF48-AA4C-16665CD6A4D7}" type="presParOf" srcId="{C6E4E9AB-4881-4F45-8520-766D42CA4EDA}" destId="{72003119-460E-504E-91DD-C55F45CF283D}" srcOrd="16" destOrd="0" presId="urn:microsoft.com/office/officeart/2005/8/layout/bProcess4"/>
    <dgm:cxn modelId="{6B54E55C-420A-864F-80C4-AF561F3EA889}" type="presParOf" srcId="{72003119-460E-504E-91DD-C55F45CF283D}" destId="{AECE2F5A-E68E-A14E-9972-E9127F77A447}" srcOrd="0" destOrd="0" presId="urn:microsoft.com/office/officeart/2005/8/layout/bProcess4"/>
    <dgm:cxn modelId="{0DE79E71-D92A-014E-8C6B-FFC6578DD09B}" type="presParOf" srcId="{72003119-460E-504E-91DD-C55F45CF283D}" destId="{F27CF47F-FB7F-B545-B83C-C511E26FB7C3}" srcOrd="1" destOrd="0" presId="urn:microsoft.com/office/officeart/2005/8/layout/bProcess4"/>
    <dgm:cxn modelId="{7354F055-3F8F-5348-BCF7-F52E2AC41E10}" type="presParOf" srcId="{C6E4E9AB-4881-4F45-8520-766D42CA4EDA}" destId="{86AFC2BE-4BDD-024D-B2F0-A613C52893B6}" srcOrd="17" destOrd="0" presId="urn:microsoft.com/office/officeart/2005/8/layout/bProcess4"/>
    <dgm:cxn modelId="{5EEB6330-7058-B34D-9834-4DB5AA59C5D8}" type="presParOf" srcId="{C6E4E9AB-4881-4F45-8520-766D42CA4EDA}" destId="{D321AA1E-6ECD-D747-94B3-BC231DFD80D7}" srcOrd="18" destOrd="0" presId="urn:microsoft.com/office/officeart/2005/8/layout/bProcess4"/>
    <dgm:cxn modelId="{BCF9A72E-0FD6-0C44-81DE-00CB91713638}" type="presParOf" srcId="{D321AA1E-6ECD-D747-94B3-BC231DFD80D7}" destId="{F9255E6E-E97F-214C-B4BC-DC8F0AC120CE}" srcOrd="0" destOrd="0" presId="urn:microsoft.com/office/officeart/2005/8/layout/bProcess4"/>
    <dgm:cxn modelId="{68CF8222-5A9F-A34C-83E9-C519794CDC83}" type="presParOf" srcId="{D321AA1E-6ECD-D747-94B3-BC231DFD80D7}" destId="{32CE751C-6C25-3A4B-8F4E-314DCEA05607}" srcOrd="1" destOrd="0" presId="urn:microsoft.com/office/officeart/2005/8/layout/bProcess4"/>
    <dgm:cxn modelId="{03AD030E-E892-CD4A-8189-4FB7FA9EA498}" type="presParOf" srcId="{C6E4E9AB-4881-4F45-8520-766D42CA4EDA}" destId="{0FB56B96-E47D-F140-9E00-14F0F1725493}" srcOrd="19" destOrd="0" presId="urn:microsoft.com/office/officeart/2005/8/layout/bProcess4"/>
    <dgm:cxn modelId="{BA49E1D3-0C3C-E04E-83CC-FE6D310C27F8}" type="presParOf" srcId="{C6E4E9AB-4881-4F45-8520-766D42CA4EDA}" destId="{59A2E860-38AF-FE4F-B366-A34F70AEDA2D}" srcOrd="20" destOrd="0" presId="urn:microsoft.com/office/officeart/2005/8/layout/bProcess4"/>
    <dgm:cxn modelId="{BA72FE17-7F2C-7344-B709-F562BA0E7844}" type="presParOf" srcId="{59A2E860-38AF-FE4F-B366-A34F70AEDA2D}" destId="{48562CBD-0B99-C34D-96C5-A5AEF4F1FE68}" srcOrd="0" destOrd="0" presId="urn:microsoft.com/office/officeart/2005/8/layout/bProcess4"/>
    <dgm:cxn modelId="{9AFED0A0-9725-7D45-9741-7B4F00D69F74}" type="presParOf" srcId="{59A2E860-38AF-FE4F-B366-A34F70AEDA2D}" destId="{B0104024-0081-0C43-8453-C77688A1624D}" srcOrd="1" destOrd="0" presId="urn:microsoft.com/office/officeart/2005/8/layout/bProcess4"/>
    <dgm:cxn modelId="{0D4FD718-0D6D-B243-88B1-4CE9D4F1D777}" type="presParOf" srcId="{C6E4E9AB-4881-4F45-8520-766D42CA4EDA}" destId="{48965301-EA41-964B-AD54-145DA270EA1F}" srcOrd="21" destOrd="0" presId="urn:microsoft.com/office/officeart/2005/8/layout/bProcess4"/>
    <dgm:cxn modelId="{D4432505-FF6F-C545-A2DF-989C99D0534C}" type="presParOf" srcId="{C6E4E9AB-4881-4F45-8520-766D42CA4EDA}" destId="{9E2F7BA4-5303-9C48-8ACA-F3DF9906B51B}" srcOrd="22" destOrd="0" presId="urn:microsoft.com/office/officeart/2005/8/layout/bProcess4"/>
    <dgm:cxn modelId="{D1B99AB4-D6F8-1547-9A6E-6417B024314F}" type="presParOf" srcId="{9E2F7BA4-5303-9C48-8ACA-F3DF9906B51B}" destId="{B1F47F08-32E6-D449-8EF9-52EC21862774}" srcOrd="0" destOrd="0" presId="urn:microsoft.com/office/officeart/2005/8/layout/bProcess4"/>
    <dgm:cxn modelId="{CACB7162-7D77-1540-80EF-8D52B2446473}" type="presParOf" srcId="{9E2F7BA4-5303-9C48-8ACA-F3DF9906B51B}" destId="{4B24B3DC-4057-6745-9FDC-9E8BB673005C}" srcOrd="1" destOrd="0" presId="urn:microsoft.com/office/officeart/2005/8/layout/bProcess4"/>
    <dgm:cxn modelId="{DA0BD29D-D853-7F4B-8CF6-5167CC59311D}" type="presParOf" srcId="{C6E4E9AB-4881-4F45-8520-766D42CA4EDA}" destId="{61D5EEDF-6BC8-B746-8E76-07A7221EEE3D}" srcOrd="23" destOrd="0" presId="urn:microsoft.com/office/officeart/2005/8/layout/bProcess4"/>
    <dgm:cxn modelId="{C6340108-EE9C-9941-A87D-0168C3FE3DCC}" type="presParOf" srcId="{C6E4E9AB-4881-4F45-8520-766D42CA4EDA}" destId="{C1879595-17B6-8046-900F-6012ED9FB634}" srcOrd="24" destOrd="0" presId="urn:microsoft.com/office/officeart/2005/8/layout/bProcess4"/>
    <dgm:cxn modelId="{78328549-A6AD-F748-8FFC-21EDD7822C31}" type="presParOf" srcId="{C1879595-17B6-8046-900F-6012ED9FB634}" destId="{C7403343-E0E8-6849-AC1A-F1F1A3FAE89C}" srcOrd="0" destOrd="0" presId="urn:microsoft.com/office/officeart/2005/8/layout/bProcess4"/>
    <dgm:cxn modelId="{D09B25B2-62E4-0D4F-BBC1-A59BB1412770}" type="presParOf" srcId="{C1879595-17B6-8046-900F-6012ED9FB634}" destId="{F0797246-FB14-114A-AA96-2BF6370B11E3}" srcOrd="1" destOrd="0" presId="urn:microsoft.com/office/officeart/2005/8/layout/bProcess4"/>
    <dgm:cxn modelId="{586A5165-5B6A-1644-BEC9-350B9A46CA65}" type="presParOf" srcId="{C6E4E9AB-4881-4F45-8520-766D42CA4EDA}" destId="{2C19C49E-1391-A047-BD21-D802719F918A}" srcOrd="25" destOrd="0" presId="urn:microsoft.com/office/officeart/2005/8/layout/bProcess4"/>
    <dgm:cxn modelId="{3E6F2F21-EAC9-0C41-8FC3-C262CD243367}" type="presParOf" srcId="{C6E4E9AB-4881-4F45-8520-766D42CA4EDA}" destId="{A198DA2D-EEDA-D941-808C-75168C19F1F0}" srcOrd="26" destOrd="0" presId="urn:microsoft.com/office/officeart/2005/8/layout/bProcess4"/>
    <dgm:cxn modelId="{35E5DE5F-368D-FB42-A487-A1C46A490164}" type="presParOf" srcId="{A198DA2D-EEDA-D941-808C-75168C19F1F0}" destId="{CC10D69C-A871-D04E-B6C7-D28A11DE59CD}" srcOrd="0" destOrd="0" presId="urn:microsoft.com/office/officeart/2005/8/layout/bProcess4"/>
    <dgm:cxn modelId="{337D9461-CDC9-C94A-80C4-415FFE659816}" type="presParOf" srcId="{A198DA2D-EEDA-D941-808C-75168C19F1F0}" destId="{6E0A42BB-D30B-A04A-99BE-28F883798116}" srcOrd="1" destOrd="0" presId="urn:microsoft.com/office/officeart/2005/8/layout/bProcess4"/>
    <dgm:cxn modelId="{A8303ED6-88AE-C142-8572-05C152F5AF44}" type="presParOf" srcId="{C6E4E9AB-4881-4F45-8520-766D42CA4EDA}" destId="{117405D8-D5E9-494C-B1E7-8FFB659A0E2F}" srcOrd="27" destOrd="0" presId="urn:microsoft.com/office/officeart/2005/8/layout/bProcess4"/>
    <dgm:cxn modelId="{58BE4743-1B52-8445-8983-DD77617BE6D7}" type="presParOf" srcId="{C6E4E9AB-4881-4F45-8520-766D42CA4EDA}" destId="{DDF4C0B6-ED9E-454C-B910-9BED9572C525}" srcOrd="28" destOrd="0" presId="urn:microsoft.com/office/officeart/2005/8/layout/bProcess4"/>
    <dgm:cxn modelId="{116B11EE-6CCD-F341-96FC-2312B67FF374}" type="presParOf" srcId="{DDF4C0B6-ED9E-454C-B910-9BED9572C525}" destId="{71FE84D0-68FC-AE49-8732-7AE6598C4694}" srcOrd="0" destOrd="0" presId="urn:microsoft.com/office/officeart/2005/8/layout/bProcess4"/>
    <dgm:cxn modelId="{1B054E05-0736-C44E-9AAF-EDFB1B90531D}" type="presParOf" srcId="{DDF4C0B6-ED9E-454C-B910-9BED9572C525}" destId="{2A28DDEB-907E-7C4B-B6D2-81C0BA64D907}" srcOrd="1" destOrd="0" presId="urn:microsoft.com/office/officeart/2005/8/layout/bProcess4"/>
    <dgm:cxn modelId="{0611323E-2A24-C842-8DF4-5DFC72E8E9E6}" type="presParOf" srcId="{C6E4E9AB-4881-4F45-8520-766D42CA4EDA}" destId="{F105D774-D777-2846-9444-9198F280A72F}" srcOrd="29" destOrd="0" presId="urn:microsoft.com/office/officeart/2005/8/layout/bProcess4"/>
    <dgm:cxn modelId="{BCDC2EF6-5E71-4049-8D8A-52742E9235F4}" type="presParOf" srcId="{C6E4E9AB-4881-4F45-8520-766D42CA4EDA}" destId="{1A9B8BD2-F45A-8646-B86C-6DA32BC16A56}" srcOrd="30" destOrd="0" presId="urn:microsoft.com/office/officeart/2005/8/layout/bProcess4"/>
    <dgm:cxn modelId="{90ADD021-58D9-304B-858A-74FF69E7D5DD}" type="presParOf" srcId="{1A9B8BD2-F45A-8646-B86C-6DA32BC16A56}" destId="{3C8B124D-C590-EE4A-9D9F-B6635EFF3F2B}" srcOrd="0" destOrd="0" presId="urn:microsoft.com/office/officeart/2005/8/layout/bProcess4"/>
    <dgm:cxn modelId="{3A319880-F2F0-2945-9262-D3B90F0E2C68}" type="presParOf" srcId="{1A9B8BD2-F45A-8646-B86C-6DA32BC16A56}" destId="{81CE8CB4-8F36-FA45-A9F0-4B076EF35CFA}" srcOrd="1" destOrd="0" presId="urn:microsoft.com/office/officeart/2005/8/layout/bProcess4"/>
    <dgm:cxn modelId="{AD80E34D-DD31-4C45-A487-54592AA2E3E7}" type="presParOf" srcId="{C6E4E9AB-4881-4F45-8520-766D42CA4EDA}" destId="{4BEA3213-BB97-B745-BC75-6900F2350630}" srcOrd="31" destOrd="0" presId="urn:microsoft.com/office/officeart/2005/8/layout/bProcess4"/>
    <dgm:cxn modelId="{912B31D3-28FD-2447-B9B5-E81A0A94B042}" type="presParOf" srcId="{C6E4E9AB-4881-4F45-8520-766D42CA4EDA}" destId="{9EC38D6D-7723-D04D-A814-C62D0CDAF3F5}" srcOrd="32" destOrd="0" presId="urn:microsoft.com/office/officeart/2005/8/layout/bProcess4"/>
    <dgm:cxn modelId="{32BB6EB1-9455-AF42-A6F6-A0584005BE06}" type="presParOf" srcId="{9EC38D6D-7723-D04D-A814-C62D0CDAF3F5}" destId="{AC076F48-1B1D-2742-8535-656B98046D9B}" srcOrd="0" destOrd="0" presId="urn:microsoft.com/office/officeart/2005/8/layout/bProcess4"/>
    <dgm:cxn modelId="{8D76A48D-4ABE-2641-9468-45595F60B56A}" type="presParOf" srcId="{9EC38D6D-7723-D04D-A814-C62D0CDAF3F5}" destId="{E02B4042-B65F-424B-9F50-F5969F36A3CF}" srcOrd="1" destOrd="0" presId="urn:microsoft.com/office/officeart/2005/8/layout/bProcess4"/>
    <dgm:cxn modelId="{3892384F-F196-9742-92EA-EDFBDE440322}" type="presParOf" srcId="{C6E4E9AB-4881-4F45-8520-766D42CA4EDA}" destId="{4C3B5C2D-D621-6F4E-94A1-9C45A0D1A986}" srcOrd="33" destOrd="0" presId="urn:microsoft.com/office/officeart/2005/8/layout/bProcess4"/>
    <dgm:cxn modelId="{51FD7D5F-84B8-B24E-AEBB-5A4F7612955D}" type="presParOf" srcId="{C6E4E9AB-4881-4F45-8520-766D42CA4EDA}" destId="{842FBBBB-962B-5B4C-809C-CEDC53A9F9C8}" srcOrd="34" destOrd="0" presId="urn:microsoft.com/office/officeart/2005/8/layout/bProcess4"/>
    <dgm:cxn modelId="{AC8BC5ED-1371-524E-895A-3EB0AEC65C10}" type="presParOf" srcId="{842FBBBB-962B-5B4C-809C-CEDC53A9F9C8}" destId="{78F486EA-AC85-C94E-B2BA-9A1D99A53E0A}" srcOrd="0" destOrd="0" presId="urn:microsoft.com/office/officeart/2005/8/layout/bProcess4"/>
    <dgm:cxn modelId="{4A06B7FA-0821-F043-A980-A9E4DBC4D205}" type="presParOf" srcId="{842FBBBB-962B-5B4C-809C-CEDC53A9F9C8}" destId="{1A6F0BC5-F3C1-7541-AD2F-5A3A51E39632}" srcOrd="1" destOrd="0" presId="urn:microsoft.com/office/officeart/2005/8/layout/bProcess4"/>
    <dgm:cxn modelId="{2EA06DDA-E5BD-7C4F-9808-6EA419A05240}" type="presParOf" srcId="{C6E4E9AB-4881-4F45-8520-766D42CA4EDA}" destId="{E5AD615E-DD4B-0645-88E1-3DB2B7B8D5D4}" srcOrd="35" destOrd="0" presId="urn:microsoft.com/office/officeart/2005/8/layout/bProcess4"/>
    <dgm:cxn modelId="{BA12E003-AAF4-D04B-92AA-3AEA9330EAB8}" type="presParOf" srcId="{C6E4E9AB-4881-4F45-8520-766D42CA4EDA}" destId="{6E022BCE-C327-7B4A-BE4A-CCA4953106A3}" srcOrd="36" destOrd="0" presId="urn:microsoft.com/office/officeart/2005/8/layout/bProcess4"/>
    <dgm:cxn modelId="{31440998-8FD0-3841-9D5D-FF9286E7033B}" type="presParOf" srcId="{6E022BCE-C327-7B4A-BE4A-CCA4953106A3}" destId="{86F4748E-E968-CB48-9DAA-68F4ECC9E559}" srcOrd="0" destOrd="0" presId="urn:microsoft.com/office/officeart/2005/8/layout/bProcess4"/>
    <dgm:cxn modelId="{468C1FD2-A8B2-5B4C-8C42-A9A3490C7641}" type="presParOf" srcId="{6E022BCE-C327-7B4A-BE4A-CCA4953106A3}" destId="{297A5F0E-8EC3-D54E-B34C-D9B71A4B2ECF}" srcOrd="1" destOrd="0" presId="urn:microsoft.com/office/officeart/2005/8/layout/bProcess4"/>
    <dgm:cxn modelId="{B84975F5-F337-3245-96B5-002BD8965541}" type="presParOf" srcId="{C6E4E9AB-4881-4F45-8520-766D42CA4EDA}" destId="{86C30DF1-4A01-4444-89AA-36D4AF225387}" srcOrd="37" destOrd="0" presId="urn:microsoft.com/office/officeart/2005/8/layout/bProcess4"/>
    <dgm:cxn modelId="{E39C0EFC-10B8-804E-AF70-4B31C080B6A3}" type="presParOf" srcId="{C6E4E9AB-4881-4F45-8520-766D42CA4EDA}" destId="{1D030487-444D-0942-AE71-BB5DBEF512B2}" srcOrd="38" destOrd="0" presId="urn:microsoft.com/office/officeart/2005/8/layout/bProcess4"/>
    <dgm:cxn modelId="{EE323131-0FCD-6548-B931-ACFBFA18139F}" type="presParOf" srcId="{1D030487-444D-0942-AE71-BB5DBEF512B2}" destId="{8BC9DD01-4DEB-164A-A3C4-3FFC6D275181}" srcOrd="0" destOrd="0" presId="urn:microsoft.com/office/officeart/2005/8/layout/bProcess4"/>
    <dgm:cxn modelId="{608C1BBC-D073-6849-93BE-8C09BC46014B}" type="presParOf" srcId="{1D030487-444D-0942-AE71-BB5DBEF512B2}" destId="{FCF52B7D-7E0A-DF47-9374-9934B76ADC52}" srcOrd="1" destOrd="0" presId="urn:microsoft.com/office/officeart/2005/8/layout/bProcess4"/>
    <dgm:cxn modelId="{4F4C6F17-282E-0A4A-9CFB-4BB3190896AF}" type="presParOf" srcId="{C6E4E9AB-4881-4F45-8520-766D42CA4EDA}" destId="{3132A293-5955-B94F-ADB9-1763E30D6701}" srcOrd="39" destOrd="0" presId="urn:microsoft.com/office/officeart/2005/8/layout/bProcess4"/>
    <dgm:cxn modelId="{56D871B5-3284-F445-B434-0F7F605001EF}" type="presParOf" srcId="{C6E4E9AB-4881-4F45-8520-766D42CA4EDA}" destId="{2AA8DF8E-C00D-7140-9DFC-F377FC7BC7A4}" srcOrd="40" destOrd="0" presId="urn:microsoft.com/office/officeart/2005/8/layout/bProcess4"/>
    <dgm:cxn modelId="{937AF740-4962-3946-94CE-3C73E6C33C4C}" type="presParOf" srcId="{2AA8DF8E-C00D-7140-9DFC-F377FC7BC7A4}" destId="{3C99EF6D-A2FC-7148-A3B9-B48FCB527F3B}" srcOrd="0" destOrd="0" presId="urn:microsoft.com/office/officeart/2005/8/layout/bProcess4"/>
    <dgm:cxn modelId="{A5D9A558-8F6A-474D-93A6-E3CDDB5F4C03}" type="presParOf" srcId="{2AA8DF8E-C00D-7140-9DFC-F377FC7BC7A4}" destId="{63F5246C-76EC-6648-99A1-73D453A652EA}" srcOrd="1" destOrd="0" presId="urn:microsoft.com/office/officeart/2005/8/layout/bProcess4"/>
    <dgm:cxn modelId="{F9861B5F-E91B-684A-AC1A-F04AF135A984}" type="presParOf" srcId="{C6E4E9AB-4881-4F45-8520-766D42CA4EDA}" destId="{0A341043-D694-4848-A380-ECC998177BAE}" srcOrd="41" destOrd="0" presId="urn:microsoft.com/office/officeart/2005/8/layout/bProcess4"/>
    <dgm:cxn modelId="{E9BA8FD2-D507-9347-9369-D18F56197F3C}" type="presParOf" srcId="{C6E4E9AB-4881-4F45-8520-766D42CA4EDA}" destId="{93B81400-6180-DC45-8E5F-8B27B0E410F6}" srcOrd="42" destOrd="0" presId="urn:microsoft.com/office/officeart/2005/8/layout/bProcess4"/>
    <dgm:cxn modelId="{A6A110D5-2F25-3B46-8BDA-3519D6586D4C}" type="presParOf" srcId="{93B81400-6180-DC45-8E5F-8B27B0E410F6}" destId="{A7338EE3-BD2F-ED48-B2BE-0E0654E1FE03}" srcOrd="0" destOrd="0" presId="urn:microsoft.com/office/officeart/2005/8/layout/bProcess4"/>
    <dgm:cxn modelId="{F7D8C934-9DF7-5045-B76B-CDBAD3536E68}" type="presParOf" srcId="{93B81400-6180-DC45-8E5F-8B27B0E410F6}" destId="{B663E711-926B-2741-BB31-2D92BD4D71A1}" srcOrd="1" destOrd="0" presId="urn:microsoft.com/office/officeart/2005/8/layout/bProcess4"/>
    <dgm:cxn modelId="{3E9A155F-7840-6D40-BAE8-9031D32935E6}" type="presParOf" srcId="{C6E4E9AB-4881-4F45-8520-766D42CA4EDA}" destId="{748A5A9B-7B98-7F44-A1AE-BD833A7C5ED9}" srcOrd="43" destOrd="0" presId="urn:microsoft.com/office/officeart/2005/8/layout/bProcess4"/>
    <dgm:cxn modelId="{3A013B5C-2241-F740-994E-4C75EBE6E0D7}" type="presParOf" srcId="{C6E4E9AB-4881-4F45-8520-766D42CA4EDA}" destId="{827EB2B6-1921-D140-9D62-1B4C732231DE}" srcOrd="44" destOrd="0" presId="urn:microsoft.com/office/officeart/2005/8/layout/bProcess4"/>
    <dgm:cxn modelId="{ADB33E9A-EC8D-B149-BC53-486093B60B0D}" type="presParOf" srcId="{827EB2B6-1921-D140-9D62-1B4C732231DE}" destId="{2F356089-6866-7C40-B1BB-DCA1D0E1105F}" srcOrd="0" destOrd="0" presId="urn:microsoft.com/office/officeart/2005/8/layout/bProcess4"/>
    <dgm:cxn modelId="{96D6A237-376A-1E49-8C66-1934BB8FE8EE}" type="presParOf" srcId="{827EB2B6-1921-D140-9D62-1B4C732231DE}" destId="{0F2B2D12-0FD6-F34F-9D80-4109050B9717}" srcOrd="1" destOrd="0" presId="urn:microsoft.com/office/officeart/2005/8/layout/bProcess4"/>
    <dgm:cxn modelId="{0742B1FD-555C-9C44-89D1-1626FDCD11F1}" type="presParOf" srcId="{C6E4E9AB-4881-4F45-8520-766D42CA4EDA}" destId="{6054CAFF-118C-E540-9431-F7A0A8CEBAED}" srcOrd="45" destOrd="0" presId="urn:microsoft.com/office/officeart/2005/8/layout/bProcess4"/>
    <dgm:cxn modelId="{286C9EE2-16C3-B741-B2EA-4294755AD7F1}" type="presParOf" srcId="{C6E4E9AB-4881-4F45-8520-766D42CA4EDA}" destId="{A390F095-D6FE-A846-8C44-871D62C24734}" srcOrd="46" destOrd="0" presId="urn:microsoft.com/office/officeart/2005/8/layout/bProcess4"/>
    <dgm:cxn modelId="{F33256F7-FFBC-D64A-A8EA-2EC40E266A99}" type="presParOf" srcId="{A390F095-D6FE-A846-8C44-871D62C24734}" destId="{6A977FDC-153D-DD4C-BBA2-27A515C42C54}" srcOrd="0" destOrd="0" presId="urn:microsoft.com/office/officeart/2005/8/layout/bProcess4"/>
    <dgm:cxn modelId="{8CAAEC38-5729-3049-802D-6011D02FCD47}" type="presParOf" srcId="{A390F095-D6FE-A846-8C44-871D62C24734}" destId="{869E34E7-009B-0F4C-A297-8E7CAE189B32}"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EF2C3C1-1277-AC4D-8615-C724B3737936}"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fr-FR"/>
        </a:p>
      </dgm:t>
    </dgm:pt>
    <dgm:pt modelId="{69637FA3-E616-6C43-93D3-340DFEE72C20}">
      <dgm:prSet phldrT="[Testo]" custT="1"/>
      <dgm:spPr/>
      <dgm:t>
        <a:bodyPr/>
        <a:lstStyle/>
        <a:p>
          <a:r>
            <a:rPr lang="fr-FR" sz="1200" dirty="0" smtClean="0"/>
            <a:t>Article 1: </a:t>
          </a:r>
          <a:r>
            <a:rPr lang="fr-FR" sz="1200" dirty="0" err="1" smtClean="0"/>
            <a:t>Human</a:t>
          </a:r>
          <a:r>
            <a:rPr lang="fr-FR" sz="1200" dirty="0" smtClean="0"/>
            <a:t> </a:t>
          </a:r>
          <a:r>
            <a:rPr lang="fr-FR" sz="1200" dirty="0" err="1" smtClean="0"/>
            <a:t>dignity</a:t>
          </a:r>
          <a:r>
            <a:rPr lang="fr-FR" sz="1200" dirty="0" smtClean="0"/>
            <a:t> </a:t>
          </a:r>
          <a:r>
            <a:rPr lang="fr-FR" sz="1200" dirty="0" err="1" smtClean="0"/>
            <a:t>is</a:t>
          </a:r>
          <a:r>
            <a:rPr lang="fr-FR" sz="1200" dirty="0" smtClean="0"/>
            <a:t> inviolable. It must </a:t>
          </a:r>
          <a:r>
            <a:rPr lang="fr-FR" sz="1200" dirty="0" err="1" smtClean="0"/>
            <a:t>be</a:t>
          </a:r>
          <a:r>
            <a:rPr lang="fr-FR" sz="1200" dirty="0" smtClean="0"/>
            <a:t> </a:t>
          </a:r>
          <a:r>
            <a:rPr lang="fr-FR" sz="1200" dirty="0" err="1" smtClean="0"/>
            <a:t>respected</a:t>
          </a:r>
          <a:r>
            <a:rPr lang="fr-FR" sz="1200" dirty="0" smtClean="0"/>
            <a:t> and </a:t>
          </a:r>
          <a:r>
            <a:rPr lang="fr-FR" sz="1200" dirty="0" err="1" smtClean="0"/>
            <a:t>protected</a:t>
          </a:r>
          <a:endParaRPr lang="fr-FR" sz="1200" dirty="0"/>
        </a:p>
      </dgm:t>
    </dgm:pt>
    <dgm:pt modelId="{F1C8D303-241E-D34C-BFAF-271C2FD33EF5}" type="parTrans" cxnId="{8A28934F-88DB-534D-9008-74AC2C3A9AF8}">
      <dgm:prSet/>
      <dgm:spPr/>
      <dgm:t>
        <a:bodyPr/>
        <a:lstStyle/>
        <a:p>
          <a:endParaRPr lang="fr-FR" sz="1200"/>
        </a:p>
      </dgm:t>
    </dgm:pt>
    <dgm:pt modelId="{53DDC8BD-51C7-8842-AFC9-3DC19C6EF7AB}" type="sibTrans" cxnId="{8A28934F-88DB-534D-9008-74AC2C3A9AF8}">
      <dgm:prSet/>
      <dgm:spPr/>
      <dgm:t>
        <a:bodyPr/>
        <a:lstStyle/>
        <a:p>
          <a:endParaRPr lang="fr-FR" sz="1200"/>
        </a:p>
      </dgm:t>
    </dgm:pt>
    <dgm:pt modelId="{243A59DE-01CC-3644-ABC5-FF533C63CD64}">
      <dgm:prSet custT="1"/>
      <dgm:spPr/>
      <dgm:t>
        <a:bodyPr/>
        <a:lstStyle/>
        <a:p>
          <a:r>
            <a:rPr lang="en-US" sz="1200" dirty="0" smtClean="0"/>
            <a:t>Article 2 et 5: </a:t>
          </a:r>
          <a:r>
            <a:rPr lang="fr-FR" sz="1200" dirty="0" err="1" smtClean="0"/>
            <a:t>Everyone</a:t>
          </a:r>
          <a:r>
            <a:rPr lang="fr-FR" sz="1200" dirty="0" smtClean="0"/>
            <a:t> has the right to life and no one </a:t>
          </a:r>
          <a:r>
            <a:rPr lang="fr-FR" sz="1200" dirty="0" err="1" smtClean="0"/>
            <a:t>shall</a:t>
          </a:r>
          <a:r>
            <a:rPr lang="fr-FR" sz="1200" dirty="0" smtClean="0"/>
            <a:t> </a:t>
          </a:r>
          <a:r>
            <a:rPr lang="fr-FR" sz="1200" dirty="0" err="1" smtClean="0"/>
            <a:t>be</a:t>
          </a:r>
          <a:r>
            <a:rPr lang="fr-FR" sz="1200" dirty="0" smtClean="0"/>
            <a:t> </a:t>
          </a:r>
          <a:r>
            <a:rPr lang="fr-FR" sz="1200" dirty="0" err="1" smtClean="0"/>
            <a:t>condemned</a:t>
          </a:r>
          <a:r>
            <a:rPr lang="fr-FR" sz="1200" dirty="0" smtClean="0"/>
            <a:t> to the </a:t>
          </a:r>
          <a:r>
            <a:rPr lang="fr-FR" sz="1200" dirty="0" err="1" smtClean="0"/>
            <a:t>death</a:t>
          </a:r>
          <a:r>
            <a:rPr lang="fr-FR" sz="1200" dirty="0" smtClean="0"/>
            <a:t> penalty, or </a:t>
          </a:r>
          <a:r>
            <a:rPr lang="fr-FR" sz="1200" dirty="0" err="1" smtClean="0"/>
            <a:t>executed</a:t>
          </a:r>
          <a:r>
            <a:rPr lang="fr-FR" sz="1200" dirty="0" smtClean="0"/>
            <a:t> and or </a:t>
          </a:r>
          <a:r>
            <a:rPr lang="fr-FR" sz="1200" dirty="0" err="1" smtClean="0"/>
            <a:t>be</a:t>
          </a:r>
          <a:r>
            <a:rPr lang="fr-FR" sz="1200" dirty="0" smtClean="0"/>
            <a:t> </a:t>
          </a:r>
          <a:r>
            <a:rPr lang="fr-FR" sz="1200" dirty="0" err="1" smtClean="0"/>
            <a:t>held</a:t>
          </a:r>
          <a:r>
            <a:rPr lang="fr-FR" sz="1200" dirty="0" smtClean="0"/>
            <a:t> in </a:t>
          </a:r>
          <a:r>
            <a:rPr lang="fr-FR" sz="1200" dirty="0" err="1" smtClean="0"/>
            <a:t>slavery</a:t>
          </a:r>
          <a:r>
            <a:rPr lang="fr-FR" sz="1200" dirty="0" smtClean="0"/>
            <a:t> or servitude</a:t>
          </a:r>
          <a:endParaRPr lang="en-US" sz="1200" dirty="0" smtClean="0"/>
        </a:p>
      </dgm:t>
    </dgm:pt>
    <dgm:pt modelId="{B6C5B19E-8901-DA4A-8BE5-1AABBB23F83C}" type="parTrans" cxnId="{4516325D-4C89-7549-9BAB-982526C2EC0C}">
      <dgm:prSet/>
      <dgm:spPr/>
      <dgm:t>
        <a:bodyPr/>
        <a:lstStyle/>
        <a:p>
          <a:endParaRPr lang="fr-FR" sz="1200"/>
        </a:p>
      </dgm:t>
    </dgm:pt>
    <dgm:pt modelId="{662B2E43-2936-7544-A075-A5AFE7B82C99}" type="sibTrans" cxnId="{4516325D-4C89-7549-9BAB-982526C2EC0C}">
      <dgm:prSet/>
      <dgm:spPr/>
      <dgm:t>
        <a:bodyPr/>
        <a:lstStyle/>
        <a:p>
          <a:endParaRPr lang="fr-FR" sz="1200"/>
        </a:p>
      </dgm:t>
    </dgm:pt>
    <dgm:pt modelId="{7679A35E-3993-6146-8C6B-50A153D06350}">
      <dgm:prSet custT="1"/>
      <dgm:spPr/>
      <dgm:t>
        <a:bodyPr/>
        <a:lstStyle/>
        <a:p>
          <a:r>
            <a:rPr lang="en-US" sz="1200" dirty="0" smtClean="0"/>
            <a:t>Article 6: </a:t>
          </a:r>
          <a:r>
            <a:rPr lang="fr-FR" sz="1200" dirty="0" err="1" smtClean="0"/>
            <a:t>Everyone</a:t>
          </a:r>
          <a:r>
            <a:rPr lang="fr-FR" sz="1200" dirty="0" smtClean="0"/>
            <a:t> has the right to liberty and </a:t>
          </a:r>
          <a:r>
            <a:rPr lang="fr-FR" sz="1200" dirty="0" err="1" smtClean="0"/>
            <a:t>security</a:t>
          </a:r>
          <a:r>
            <a:rPr lang="fr-FR" sz="1200" dirty="0" smtClean="0"/>
            <a:t> of </a:t>
          </a:r>
          <a:r>
            <a:rPr lang="fr-FR" sz="1200" dirty="0" err="1" smtClean="0"/>
            <a:t>person</a:t>
          </a:r>
          <a:endParaRPr lang="en-US" sz="1200" dirty="0"/>
        </a:p>
      </dgm:t>
    </dgm:pt>
    <dgm:pt modelId="{B0F384C1-C739-0740-9F2F-35F08B983DD1}" type="parTrans" cxnId="{E452FE9A-B9C0-E642-B701-7A38041FB89B}">
      <dgm:prSet/>
      <dgm:spPr/>
      <dgm:t>
        <a:bodyPr/>
        <a:lstStyle/>
        <a:p>
          <a:endParaRPr lang="fr-FR" sz="1200"/>
        </a:p>
      </dgm:t>
    </dgm:pt>
    <dgm:pt modelId="{65CBD564-1586-FE4A-B032-772791FF18D8}" type="sibTrans" cxnId="{E452FE9A-B9C0-E642-B701-7A38041FB89B}">
      <dgm:prSet/>
      <dgm:spPr/>
      <dgm:t>
        <a:bodyPr/>
        <a:lstStyle/>
        <a:p>
          <a:endParaRPr lang="fr-FR" sz="1200"/>
        </a:p>
      </dgm:t>
    </dgm:pt>
    <dgm:pt modelId="{55EAA540-D9D0-2941-A6D0-15CEE627A9FC}" type="pres">
      <dgm:prSet presAssocID="{AEF2C3C1-1277-AC4D-8615-C724B3737936}" presName="Name0" presStyleCnt="0">
        <dgm:presLayoutVars>
          <dgm:dir/>
          <dgm:resizeHandles val="exact"/>
        </dgm:presLayoutVars>
      </dgm:prSet>
      <dgm:spPr/>
      <dgm:t>
        <a:bodyPr/>
        <a:lstStyle/>
        <a:p>
          <a:endParaRPr lang="fr-FR"/>
        </a:p>
      </dgm:t>
    </dgm:pt>
    <dgm:pt modelId="{296BD617-0560-3A40-B9A2-91B46D4640F0}" type="pres">
      <dgm:prSet presAssocID="{69637FA3-E616-6C43-93D3-340DFEE72C20}" presName="composite" presStyleCnt="0"/>
      <dgm:spPr/>
    </dgm:pt>
    <dgm:pt modelId="{17C538EF-9CF7-B546-BE81-273D99BBC578}" type="pres">
      <dgm:prSet presAssocID="{69637FA3-E616-6C43-93D3-340DFEE72C20}" presName="rect1" presStyleLbl="trAlignAcc1" presStyleIdx="0" presStyleCnt="3">
        <dgm:presLayoutVars>
          <dgm:bulletEnabled val="1"/>
        </dgm:presLayoutVars>
      </dgm:prSet>
      <dgm:spPr/>
      <dgm:t>
        <a:bodyPr/>
        <a:lstStyle/>
        <a:p>
          <a:endParaRPr lang="fr-FR"/>
        </a:p>
      </dgm:t>
    </dgm:pt>
    <dgm:pt modelId="{5E24E94A-4F5B-C542-AF08-1C35AD4C9D54}" type="pres">
      <dgm:prSet presAssocID="{69637FA3-E616-6C43-93D3-340DFEE72C20}"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4B667017-4A08-C743-9172-42CEA646E710}" type="pres">
      <dgm:prSet presAssocID="{53DDC8BD-51C7-8842-AFC9-3DC19C6EF7AB}" presName="sibTrans" presStyleCnt="0"/>
      <dgm:spPr/>
    </dgm:pt>
    <dgm:pt modelId="{39A9C91C-D6DB-C24E-97B9-D6E950ABB88F}" type="pres">
      <dgm:prSet presAssocID="{243A59DE-01CC-3644-ABC5-FF533C63CD64}" presName="composite" presStyleCnt="0"/>
      <dgm:spPr/>
    </dgm:pt>
    <dgm:pt modelId="{C18AC963-F057-D343-9A81-9072D0A61B22}" type="pres">
      <dgm:prSet presAssocID="{243A59DE-01CC-3644-ABC5-FF533C63CD64}" presName="rect1" presStyleLbl="trAlignAcc1" presStyleIdx="1" presStyleCnt="3">
        <dgm:presLayoutVars>
          <dgm:bulletEnabled val="1"/>
        </dgm:presLayoutVars>
      </dgm:prSet>
      <dgm:spPr/>
      <dgm:t>
        <a:bodyPr/>
        <a:lstStyle/>
        <a:p>
          <a:endParaRPr lang="fr-FR"/>
        </a:p>
      </dgm:t>
    </dgm:pt>
    <dgm:pt modelId="{807DB28E-312A-BB46-B629-D0A92596487A}" type="pres">
      <dgm:prSet presAssocID="{243A59DE-01CC-3644-ABC5-FF533C63CD64}"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D28CFB19-B34B-DF4F-A462-CC576D1C4E7B}" type="pres">
      <dgm:prSet presAssocID="{662B2E43-2936-7544-A075-A5AFE7B82C99}" presName="sibTrans" presStyleCnt="0"/>
      <dgm:spPr/>
    </dgm:pt>
    <dgm:pt modelId="{FFA87FA0-F370-6F44-8224-E2C54FA160B5}" type="pres">
      <dgm:prSet presAssocID="{7679A35E-3993-6146-8C6B-50A153D06350}" presName="composite" presStyleCnt="0"/>
      <dgm:spPr/>
    </dgm:pt>
    <dgm:pt modelId="{A824FE9C-F164-1B44-B1E7-A08BAE097E38}" type="pres">
      <dgm:prSet presAssocID="{7679A35E-3993-6146-8C6B-50A153D06350}" presName="rect1" presStyleLbl="trAlignAcc1" presStyleIdx="2" presStyleCnt="3">
        <dgm:presLayoutVars>
          <dgm:bulletEnabled val="1"/>
        </dgm:presLayoutVars>
      </dgm:prSet>
      <dgm:spPr/>
      <dgm:t>
        <a:bodyPr/>
        <a:lstStyle/>
        <a:p>
          <a:endParaRPr lang="fr-FR"/>
        </a:p>
      </dgm:t>
    </dgm:pt>
    <dgm:pt modelId="{02C06AF8-EC11-1E48-B2BA-3A630AB6B820}" type="pres">
      <dgm:prSet presAssocID="{7679A35E-3993-6146-8C6B-50A153D06350}"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0A2FEC5F-054D-F147-8E24-36D2BB22D824}" type="presOf" srcId="{7679A35E-3993-6146-8C6B-50A153D06350}" destId="{A824FE9C-F164-1B44-B1E7-A08BAE097E38}" srcOrd="0" destOrd="0" presId="urn:microsoft.com/office/officeart/2008/layout/PictureStrips"/>
    <dgm:cxn modelId="{CD3D1806-C17A-0C45-AEC7-91FCC3AFE86D}" type="presOf" srcId="{AEF2C3C1-1277-AC4D-8615-C724B3737936}" destId="{55EAA540-D9D0-2941-A6D0-15CEE627A9FC}" srcOrd="0" destOrd="0" presId="urn:microsoft.com/office/officeart/2008/layout/PictureStrips"/>
    <dgm:cxn modelId="{8A28934F-88DB-534D-9008-74AC2C3A9AF8}" srcId="{AEF2C3C1-1277-AC4D-8615-C724B3737936}" destId="{69637FA3-E616-6C43-93D3-340DFEE72C20}" srcOrd="0" destOrd="0" parTransId="{F1C8D303-241E-D34C-BFAF-271C2FD33EF5}" sibTransId="{53DDC8BD-51C7-8842-AFC9-3DC19C6EF7AB}"/>
    <dgm:cxn modelId="{CD999F7B-8CF5-5D47-AE5B-0EDB9EB67CB5}" type="presOf" srcId="{69637FA3-E616-6C43-93D3-340DFEE72C20}" destId="{17C538EF-9CF7-B546-BE81-273D99BBC578}" srcOrd="0" destOrd="0" presId="urn:microsoft.com/office/officeart/2008/layout/PictureStrips"/>
    <dgm:cxn modelId="{4516325D-4C89-7549-9BAB-982526C2EC0C}" srcId="{AEF2C3C1-1277-AC4D-8615-C724B3737936}" destId="{243A59DE-01CC-3644-ABC5-FF533C63CD64}" srcOrd="1" destOrd="0" parTransId="{B6C5B19E-8901-DA4A-8BE5-1AABBB23F83C}" sibTransId="{662B2E43-2936-7544-A075-A5AFE7B82C99}"/>
    <dgm:cxn modelId="{BD8EAD7F-F34A-2D4B-A2FC-6BF070643A82}" type="presOf" srcId="{243A59DE-01CC-3644-ABC5-FF533C63CD64}" destId="{C18AC963-F057-D343-9A81-9072D0A61B22}" srcOrd="0" destOrd="0" presId="urn:microsoft.com/office/officeart/2008/layout/PictureStrips"/>
    <dgm:cxn modelId="{E452FE9A-B9C0-E642-B701-7A38041FB89B}" srcId="{AEF2C3C1-1277-AC4D-8615-C724B3737936}" destId="{7679A35E-3993-6146-8C6B-50A153D06350}" srcOrd="2" destOrd="0" parTransId="{B0F384C1-C739-0740-9F2F-35F08B983DD1}" sibTransId="{65CBD564-1586-FE4A-B032-772791FF18D8}"/>
    <dgm:cxn modelId="{8309616A-9066-854E-A92C-EE45EE999A8F}" type="presParOf" srcId="{55EAA540-D9D0-2941-A6D0-15CEE627A9FC}" destId="{296BD617-0560-3A40-B9A2-91B46D4640F0}" srcOrd="0" destOrd="0" presId="urn:microsoft.com/office/officeart/2008/layout/PictureStrips"/>
    <dgm:cxn modelId="{8E58FD85-1626-1147-A2C1-803DE65185A8}" type="presParOf" srcId="{296BD617-0560-3A40-B9A2-91B46D4640F0}" destId="{17C538EF-9CF7-B546-BE81-273D99BBC578}" srcOrd="0" destOrd="0" presId="urn:microsoft.com/office/officeart/2008/layout/PictureStrips"/>
    <dgm:cxn modelId="{58A55B3F-4170-E144-80CA-13C488EF75E6}" type="presParOf" srcId="{296BD617-0560-3A40-B9A2-91B46D4640F0}" destId="{5E24E94A-4F5B-C542-AF08-1C35AD4C9D54}" srcOrd="1" destOrd="0" presId="urn:microsoft.com/office/officeart/2008/layout/PictureStrips"/>
    <dgm:cxn modelId="{FCECAB7A-9273-874A-ACCC-11EC5F1AC42A}" type="presParOf" srcId="{55EAA540-D9D0-2941-A6D0-15CEE627A9FC}" destId="{4B667017-4A08-C743-9172-42CEA646E710}" srcOrd="1" destOrd="0" presId="urn:microsoft.com/office/officeart/2008/layout/PictureStrips"/>
    <dgm:cxn modelId="{594CFA09-14C4-A448-9ABE-3D564E3EDAF0}" type="presParOf" srcId="{55EAA540-D9D0-2941-A6D0-15CEE627A9FC}" destId="{39A9C91C-D6DB-C24E-97B9-D6E950ABB88F}" srcOrd="2" destOrd="0" presId="urn:microsoft.com/office/officeart/2008/layout/PictureStrips"/>
    <dgm:cxn modelId="{86D91884-1208-714D-869D-12715C0A9839}" type="presParOf" srcId="{39A9C91C-D6DB-C24E-97B9-D6E950ABB88F}" destId="{C18AC963-F057-D343-9A81-9072D0A61B22}" srcOrd="0" destOrd="0" presId="urn:microsoft.com/office/officeart/2008/layout/PictureStrips"/>
    <dgm:cxn modelId="{8079320E-F4C9-F34F-BEE9-8D4F904FE5E8}" type="presParOf" srcId="{39A9C91C-D6DB-C24E-97B9-D6E950ABB88F}" destId="{807DB28E-312A-BB46-B629-D0A92596487A}" srcOrd="1" destOrd="0" presId="urn:microsoft.com/office/officeart/2008/layout/PictureStrips"/>
    <dgm:cxn modelId="{141FE20A-04A1-8B4C-B197-6276470AF93E}" type="presParOf" srcId="{55EAA540-D9D0-2941-A6D0-15CEE627A9FC}" destId="{D28CFB19-B34B-DF4F-A462-CC576D1C4E7B}" srcOrd="3" destOrd="0" presId="urn:microsoft.com/office/officeart/2008/layout/PictureStrips"/>
    <dgm:cxn modelId="{AED40A6E-C32A-9A4A-B5A2-F681DA9A2BA4}" type="presParOf" srcId="{55EAA540-D9D0-2941-A6D0-15CEE627A9FC}" destId="{FFA87FA0-F370-6F44-8224-E2C54FA160B5}" srcOrd="4" destOrd="0" presId="urn:microsoft.com/office/officeart/2008/layout/PictureStrips"/>
    <dgm:cxn modelId="{85613E59-2A80-D746-867A-86D036D848C1}" type="presParOf" srcId="{FFA87FA0-F370-6F44-8224-E2C54FA160B5}" destId="{A824FE9C-F164-1B44-B1E7-A08BAE097E38}" srcOrd="0" destOrd="0" presId="urn:microsoft.com/office/officeart/2008/layout/PictureStrips"/>
    <dgm:cxn modelId="{6849B133-379F-5647-9873-A75519FB1106}" type="presParOf" srcId="{FFA87FA0-F370-6F44-8224-E2C54FA160B5}" destId="{02C06AF8-EC11-1E48-B2BA-3A630AB6B82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F2C3C1-1277-AC4D-8615-C724B3737936}"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fr-FR"/>
        </a:p>
      </dgm:t>
    </dgm:pt>
    <dgm:pt modelId="{8B7F31B2-FDC7-BE45-8EF9-29E9F9B30810}">
      <dgm:prSet/>
      <dgm:spPr/>
      <dgm:t>
        <a:bodyPr/>
        <a:lstStyle/>
        <a:p>
          <a:r>
            <a:rPr lang="en-US" dirty="0" smtClean="0"/>
            <a:t>Article 10, 11, 12: </a:t>
          </a:r>
          <a:r>
            <a:rPr lang="fr-FR" dirty="0" err="1" smtClean="0"/>
            <a:t>Everyone</a:t>
          </a:r>
          <a:r>
            <a:rPr lang="fr-FR" dirty="0" smtClean="0"/>
            <a:t> has the right to </a:t>
          </a:r>
          <a:r>
            <a:rPr lang="fr-FR" dirty="0" err="1" smtClean="0"/>
            <a:t>freedom</a:t>
          </a:r>
          <a:r>
            <a:rPr lang="fr-FR" dirty="0" smtClean="0"/>
            <a:t> of </a:t>
          </a:r>
          <a:r>
            <a:rPr lang="fr-FR" dirty="0" err="1" smtClean="0"/>
            <a:t>thought</a:t>
          </a:r>
          <a:r>
            <a:rPr lang="fr-FR" dirty="0" smtClean="0"/>
            <a:t>, conscience, religion, expression, opinion, as </a:t>
          </a:r>
          <a:r>
            <a:rPr lang="fr-FR" dirty="0" err="1" smtClean="0"/>
            <a:t>well</a:t>
          </a:r>
          <a:r>
            <a:rPr lang="fr-FR" dirty="0" smtClean="0"/>
            <a:t> as </a:t>
          </a:r>
          <a:r>
            <a:rPr lang="fr-FR" dirty="0" err="1" smtClean="0"/>
            <a:t>freedom</a:t>
          </a:r>
          <a:r>
            <a:rPr lang="fr-FR" dirty="0" smtClean="0"/>
            <a:t> of </a:t>
          </a:r>
          <a:r>
            <a:rPr lang="fr-FR" dirty="0" err="1" smtClean="0"/>
            <a:t>assembly</a:t>
          </a:r>
          <a:r>
            <a:rPr lang="fr-FR" dirty="0" smtClean="0"/>
            <a:t> and of association</a:t>
          </a:r>
          <a:endParaRPr lang="en-US" dirty="0">
            <a:latin typeface="Arial"/>
            <a:cs typeface="Arial"/>
          </a:endParaRPr>
        </a:p>
      </dgm:t>
    </dgm:pt>
    <dgm:pt modelId="{57F5DD32-7CFF-394D-AFFE-ED8EFFDDAE32}" type="parTrans" cxnId="{FCCBA5F4-D0AF-5F4B-929E-488598311662}">
      <dgm:prSet/>
      <dgm:spPr/>
      <dgm:t>
        <a:bodyPr/>
        <a:lstStyle/>
        <a:p>
          <a:endParaRPr lang="fr-FR"/>
        </a:p>
      </dgm:t>
    </dgm:pt>
    <dgm:pt modelId="{DC679C21-EAB3-134B-B59F-17605C59266D}" type="sibTrans" cxnId="{FCCBA5F4-D0AF-5F4B-929E-488598311662}">
      <dgm:prSet/>
      <dgm:spPr/>
      <dgm:t>
        <a:bodyPr/>
        <a:lstStyle/>
        <a:p>
          <a:endParaRPr lang="fr-FR"/>
        </a:p>
      </dgm:t>
    </dgm:pt>
    <dgm:pt modelId="{DB7FA2C0-26F6-834A-A835-743409E2057E}">
      <dgm:prSet/>
      <dgm:spPr/>
      <dgm:t>
        <a:bodyPr/>
        <a:lstStyle/>
        <a:p>
          <a:r>
            <a:rPr lang="fr-FR" dirty="0" smtClean="0">
              <a:latin typeface="Arial"/>
              <a:cs typeface="Arial"/>
            </a:rPr>
            <a:t>Article 14: </a:t>
          </a:r>
          <a:r>
            <a:rPr lang="fr-FR" dirty="0" err="1" smtClean="0">
              <a:latin typeface="Arial"/>
              <a:cs typeface="Arial"/>
            </a:rPr>
            <a:t>Everyone</a:t>
          </a:r>
          <a:r>
            <a:rPr lang="fr-FR" dirty="0" smtClean="0">
              <a:latin typeface="Arial"/>
              <a:cs typeface="Arial"/>
            </a:rPr>
            <a:t> has the right to </a:t>
          </a:r>
          <a:r>
            <a:rPr lang="fr-FR" dirty="0" err="1" smtClean="0">
              <a:latin typeface="Arial"/>
              <a:cs typeface="Arial"/>
            </a:rPr>
            <a:t>education</a:t>
          </a:r>
          <a:r>
            <a:rPr lang="fr-FR" dirty="0" smtClean="0">
              <a:latin typeface="Arial"/>
              <a:cs typeface="Arial"/>
            </a:rPr>
            <a:t> and to have </a:t>
          </a:r>
          <a:r>
            <a:rPr lang="fr-FR" dirty="0" err="1" smtClean="0">
              <a:latin typeface="Arial"/>
              <a:cs typeface="Arial"/>
            </a:rPr>
            <a:t>access</a:t>
          </a:r>
          <a:r>
            <a:rPr lang="fr-FR" dirty="0" smtClean="0">
              <a:latin typeface="Arial"/>
              <a:cs typeface="Arial"/>
            </a:rPr>
            <a:t> to </a:t>
          </a:r>
          <a:r>
            <a:rPr lang="fr-FR" dirty="0" err="1" smtClean="0">
              <a:latin typeface="Arial"/>
              <a:cs typeface="Arial"/>
            </a:rPr>
            <a:t>vocational</a:t>
          </a:r>
          <a:r>
            <a:rPr lang="fr-FR" dirty="0" smtClean="0">
              <a:latin typeface="Arial"/>
              <a:cs typeface="Arial"/>
            </a:rPr>
            <a:t> and </a:t>
          </a:r>
          <a:r>
            <a:rPr lang="fr-FR" dirty="0" err="1" smtClean="0">
              <a:latin typeface="Arial"/>
              <a:cs typeface="Arial"/>
            </a:rPr>
            <a:t>continuing</a:t>
          </a:r>
          <a:r>
            <a:rPr lang="fr-FR" dirty="0" smtClean="0">
              <a:latin typeface="Arial"/>
              <a:cs typeface="Arial"/>
            </a:rPr>
            <a:t> training</a:t>
          </a:r>
          <a:endParaRPr lang="en-US" dirty="0">
            <a:latin typeface="Arial"/>
            <a:cs typeface="Arial"/>
          </a:endParaRPr>
        </a:p>
      </dgm:t>
    </dgm:pt>
    <dgm:pt modelId="{D90FC31B-185C-8F41-A04C-D60B9762A07B}" type="parTrans" cxnId="{16E0F6B0-71C2-2B4A-8859-264642A5C2F1}">
      <dgm:prSet/>
      <dgm:spPr/>
      <dgm:t>
        <a:bodyPr/>
        <a:lstStyle/>
        <a:p>
          <a:endParaRPr lang="fr-FR"/>
        </a:p>
      </dgm:t>
    </dgm:pt>
    <dgm:pt modelId="{948A23DB-6DEC-9A4F-BE75-658395487CF6}" type="sibTrans" cxnId="{16E0F6B0-71C2-2B4A-8859-264642A5C2F1}">
      <dgm:prSet/>
      <dgm:spPr/>
      <dgm:t>
        <a:bodyPr/>
        <a:lstStyle/>
        <a:p>
          <a:endParaRPr lang="fr-FR"/>
        </a:p>
      </dgm:t>
    </dgm:pt>
    <dgm:pt modelId="{5E3ED820-9D3A-C54E-896B-A05D2584B55D}">
      <dgm:prSet/>
      <dgm:spPr/>
      <dgm:t>
        <a:bodyPr/>
        <a:lstStyle/>
        <a:p>
          <a:r>
            <a:rPr lang="fr-FR" dirty="0" smtClean="0"/>
            <a:t>Article 20 et 22: </a:t>
          </a:r>
          <a:r>
            <a:rPr lang="fr-FR" dirty="0" err="1" smtClean="0"/>
            <a:t>Everyone</a:t>
          </a:r>
          <a:r>
            <a:rPr lang="fr-FR" dirty="0" smtClean="0"/>
            <a:t> </a:t>
          </a:r>
          <a:r>
            <a:rPr lang="fr-FR" dirty="0" err="1" smtClean="0"/>
            <a:t>is</a:t>
          </a:r>
          <a:r>
            <a:rPr lang="fr-FR" dirty="0" smtClean="0"/>
            <a:t> </a:t>
          </a:r>
          <a:r>
            <a:rPr lang="fr-FR" dirty="0" err="1" smtClean="0"/>
            <a:t>equal</a:t>
          </a:r>
          <a:r>
            <a:rPr lang="fr-FR" dirty="0" smtClean="0"/>
            <a:t> </a:t>
          </a:r>
          <a:r>
            <a:rPr lang="fr-FR" dirty="0" err="1" smtClean="0"/>
            <a:t>before</a:t>
          </a:r>
          <a:r>
            <a:rPr lang="fr-FR" dirty="0" smtClean="0"/>
            <a:t> the </a:t>
          </a:r>
          <a:r>
            <a:rPr lang="fr-FR" dirty="0" err="1" smtClean="0"/>
            <a:t>law</a:t>
          </a:r>
          <a:r>
            <a:rPr lang="fr-FR" dirty="0" smtClean="0"/>
            <a:t> and cultural, </a:t>
          </a:r>
          <a:r>
            <a:rPr lang="fr-FR" dirty="0" err="1" smtClean="0"/>
            <a:t>religious</a:t>
          </a:r>
          <a:r>
            <a:rPr lang="fr-FR" dirty="0" smtClean="0"/>
            <a:t> and </a:t>
          </a:r>
          <a:r>
            <a:rPr lang="fr-FR" dirty="0" err="1" smtClean="0"/>
            <a:t>linguistic</a:t>
          </a:r>
          <a:r>
            <a:rPr lang="fr-FR" dirty="0" smtClean="0"/>
            <a:t> </a:t>
          </a:r>
          <a:r>
            <a:rPr lang="fr-FR" dirty="0" err="1" smtClean="0"/>
            <a:t>diversity</a:t>
          </a:r>
          <a:r>
            <a:rPr lang="fr-FR" dirty="0" smtClean="0"/>
            <a:t> </a:t>
          </a:r>
          <a:r>
            <a:rPr lang="fr-FR" dirty="0" err="1" smtClean="0"/>
            <a:t>is</a:t>
          </a:r>
          <a:r>
            <a:rPr lang="fr-FR" dirty="0" smtClean="0"/>
            <a:t> </a:t>
          </a:r>
          <a:r>
            <a:rPr lang="fr-FR" dirty="0" err="1" smtClean="0"/>
            <a:t>respected</a:t>
          </a:r>
          <a:endParaRPr lang="en-US" dirty="0">
            <a:latin typeface="Arial"/>
            <a:cs typeface="Arial"/>
          </a:endParaRPr>
        </a:p>
      </dgm:t>
    </dgm:pt>
    <dgm:pt modelId="{57647E6A-2C41-4E46-8DB2-994C976F5F1F}" type="parTrans" cxnId="{48F9783C-5210-0F4E-AA5D-57153F54917B}">
      <dgm:prSet/>
      <dgm:spPr/>
      <dgm:t>
        <a:bodyPr/>
        <a:lstStyle/>
        <a:p>
          <a:endParaRPr lang="fr-FR"/>
        </a:p>
      </dgm:t>
    </dgm:pt>
    <dgm:pt modelId="{4CF6E0CA-7866-5C46-846B-E96292410003}" type="sibTrans" cxnId="{48F9783C-5210-0F4E-AA5D-57153F54917B}">
      <dgm:prSet/>
      <dgm:spPr/>
      <dgm:t>
        <a:bodyPr/>
        <a:lstStyle/>
        <a:p>
          <a:endParaRPr lang="fr-FR"/>
        </a:p>
      </dgm:t>
    </dgm:pt>
    <dgm:pt modelId="{258EED5E-2A2B-CF4C-A4DD-202CDEE6A967}">
      <dgm:prSet/>
      <dgm:spPr/>
      <dgm:t>
        <a:bodyPr/>
        <a:lstStyle/>
        <a:p>
          <a:r>
            <a:rPr lang="fr-FR" dirty="0" smtClean="0"/>
            <a:t>Article 15: </a:t>
          </a:r>
          <a:r>
            <a:rPr lang="fr-FR" dirty="0" err="1" smtClean="0"/>
            <a:t>Everyone</a:t>
          </a:r>
          <a:r>
            <a:rPr lang="fr-FR" dirty="0" smtClean="0"/>
            <a:t> has the right to engage in </a:t>
          </a:r>
          <a:r>
            <a:rPr lang="fr-FR" dirty="0" err="1" smtClean="0"/>
            <a:t>work</a:t>
          </a:r>
          <a:r>
            <a:rPr lang="fr-FR" dirty="0" smtClean="0"/>
            <a:t> and to </a:t>
          </a:r>
          <a:r>
            <a:rPr lang="fr-FR" dirty="0" err="1" smtClean="0"/>
            <a:t>pursue</a:t>
          </a:r>
          <a:r>
            <a:rPr lang="fr-FR" dirty="0" smtClean="0"/>
            <a:t> a </a:t>
          </a:r>
          <a:r>
            <a:rPr lang="fr-FR" dirty="0" err="1" smtClean="0"/>
            <a:t>freely</a:t>
          </a:r>
          <a:r>
            <a:rPr lang="fr-FR" dirty="0" smtClean="0"/>
            <a:t> </a:t>
          </a:r>
          <a:r>
            <a:rPr lang="fr-FR" dirty="0" err="1" smtClean="0"/>
            <a:t>chosen</a:t>
          </a:r>
          <a:r>
            <a:rPr lang="fr-FR" dirty="0" smtClean="0"/>
            <a:t> occupation, as </a:t>
          </a:r>
          <a:r>
            <a:rPr lang="fr-FR" dirty="0" err="1" smtClean="0"/>
            <a:t>well</a:t>
          </a:r>
          <a:r>
            <a:rPr lang="fr-FR" dirty="0" smtClean="0"/>
            <a:t> as to </a:t>
          </a:r>
          <a:r>
            <a:rPr lang="fr-FR" dirty="0" err="1" smtClean="0"/>
            <a:t>seek</a:t>
          </a:r>
          <a:r>
            <a:rPr lang="fr-FR" dirty="0" smtClean="0"/>
            <a:t> </a:t>
          </a:r>
          <a:r>
            <a:rPr lang="fr-FR" dirty="0" err="1" smtClean="0"/>
            <a:t>employment</a:t>
          </a:r>
          <a:r>
            <a:rPr lang="fr-FR" dirty="0" smtClean="0"/>
            <a:t>, to </a:t>
          </a:r>
          <a:r>
            <a:rPr lang="fr-FR" dirty="0" err="1" smtClean="0"/>
            <a:t>work</a:t>
          </a:r>
          <a:r>
            <a:rPr lang="fr-FR" dirty="0" smtClean="0"/>
            <a:t>, to </a:t>
          </a:r>
          <a:r>
            <a:rPr lang="fr-FR" dirty="0" err="1" smtClean="0"/>
            <a:t>exercise</a:t>
          </a:r>
          <a:r>
            <a:rPr lang="fr-FR" dirty="0" smtClean="0"/>
            <a:t> the right of establishment and to </a:t>
          </a:r>
          <a:r>
            <a:rPr lang="fr-FR" dirty="0" err="1" smtClean="0"/>
            <a:t>provide</a:t>
          </a:r>
          <a:r>
            <a:rPr lang="fr-FR" dirty="0" smtClean="0"/>
            <a:t> services in </a:t>
          </a:r>
          <a:r>
            <a:rPr lang="fr-FR" dirty="0" err="1" smtClean="0"/>
            <a:t>any</a:t>
          </a:r>
          <a:r>
            <a:rPr lang="fr-FR" dirty="0" smtClean="0"/>
            <a:t> </a:t>
          </a:r>
          <a:r>
            <a:rPr lang="fr-FR" dirty="0" err="1" smtClean="0"/>
            <a:t>Member</a:t>
          </a:r>
          <a:r>
            <a:rPr lang="fr-FR" dirty="0" smtClean="0"/>
            <a:t> State</a:t>
          </a:r>
        </a:p>
      </dgm:t>
    </dgm:pt>
    <dgm:pt modelId="{6AA78264-63EB-7941-B299-3F2E00A3428B}" type="parTrans" cxnId="{5904B39E-AC6D-7544-80AF-47C3245FE624}">
      <dgm:prSet/>
      <dgm:spPr/>
      <dgm:t>
        <a:bodyPr/>
        <a:lstStyle/>
        <a:p>
          <a:endParaRPr lang="fr-FR"/>
        </a:p>
      </dgm:t>
    </dgm:pt>
    <dgm:pt modelId="{DE82B0E7-9129-4841-858E-52B02FA85ABF}" type="sibTrans" cxnId="{5904B39E-AC6D-7544-80AF-47C3245FE624}">
      <dgm:prSet/>
      <dgm:spPr/>
      <dgm:t>
        <a:bodyPr/>
        <a:lstStyle/>
        <a:p>
          <a:endParaRPr lang="fr-FR"/>
        </a:p>
      </dgm:t>
    </dgm:pt>
    <dgm:pt modelId="{55EAA540-D9D0-2941-A6D0-15CEE627A9FC}" type="pres">
      <dgm:prSet presAssocID="{AEF2C3C1-1277-AC4D-8615-C724B3737936}" presName="Name0" presStyleCnt="0">
        <dgm:presLayoutVars>
          <dgm:dir/>
          <dgm:resizeHandles val="exact"/>
        </dgm:presLayoutVars>
      </dgm:prSet>
      <dgm:spPr/>
      <dgm:t>
        <a:bodyPr/>
        <a:lstStyle/>
        <a:p>
          <a:endParaRPr lang="fr-FR"/>
        </a:p>
      </dgm:t>
    </dgm:pt>
    <dgm:pt modelId="{64C9DC7B-C939-6D40-AAB2-40D237E03270}" type="pres">
      <dgm:prSet presAssocID="{8B7F31B2-FDC7-BE45-8EF9-29E9F9B30810}" presName="composite" presStyleCnt="0"/>
      <dgm:spPr/>
    </dgm:pt>
    <dgm:pt modelId="{242FB3C3-D0ED-7B4C-93F7-5918B2AA5DF9}" type="pres">
      <dgm:prSet presAssocID="{8B7F31B2-FDC7-BE45-8EF9-29E9F9B30810}" presName="rect1" presStyleLbl="trAlignAcc1" presStyleIdx="0" presStyleCnt="4">
        <dgm:presLayoutVars>
          <dgm:bulletEnabled val="1"/>
        </dgm:presLayoutVars>
      </dgm:prSet>
      <dgm:spPr/>
      <dgm:t>
        <a:bodyPr/>
        <a:lstStyle/>
        <a:p>
          <a:endParaRPr lang="fr-FR"/>
        </a:p>
      </dgm:t>
    </dgm:pt>
    <dgm:pt modelId="{78785FB9-12CE-BE49-BB77-373E4E504195}" type="pres">
      <dgm:prSet presAssocID="{8B7F31B2-FDC7-BE45-8EF9-29E9F9B30810}"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6DB12E4A-87E5-B64D-91C7-B6B798929B97}" type="pres">
      <dgm:prSet presAssocID="{DC679C21-EAB3-134B-B59F-17605C59266D}" presName="sibTrans" presStyleCnt="0"/>
      <dgm:spPr/>
    </dgm:pt>
    <dgm:pt modelId="{07C2ABEA-0F60-DD4A-A32E-FCFC6D2B7887}" type="pres">
      <dgm:prSet presAssocID="{DB7FA2C0-26F6-834A-A835-743409E2057E}" presName="composite" presStyleCnt="0"/>
      <dgm:spPr/>
    </dgm:pt>
    <dgm:pt modelId="{6EFFEC92-E58E-BD4B-B3FA-515C18B9F286}" type="pres">
      <dgm:prSet presAssocID="{DB7FA2C0-26F6-834A-A835-743409E2057E}" presName="rect1" presStyleLbl="trAlignAcc1" presStyleIdx="1" presStyleCnt="4">
        <dgm:presLayoutVars>
          <dgm:bulletEnabled val="1"/>
        </dgm:presLayoutVars>
      </dgm:prSet>
      <dgm:spPr/>
      <dgm:t>
        <a:bodyPr/>
        <a:lstStyle/>
        <a:p>
          <a:endParaRPr lang="fr-FR"/>
        </a:p>
      </dgm:t>
    </dgm:pt>
    <dgm:pt modelId="{3B36D85F-62A5-4B42-BE85-4D43CBD036A6}" type="pres">
      <dgm:prSet presAssocID="{DB7FA2C0-26F6-834A-A835-743409E2057E}"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A7BBFC9-8051-9240-9836-46C331CE6862}" type="pres">
      <dgm:prSet presAssocID="{948A23DB-6DEC-9A4F-BE75-658395487CF6}" presName="sibTrans" presStyleCnt="0"/>
      <dgm:spPr/>
    </dgm:pt>
    <dgm:pt modelId="{5B416A00-8264-EC4E-BC28-6D9150521CE3}" type="pres">
      <dgm:prSet presAssocID="{258EED5E-2A2B-CF4C-A4DD-202CDEE6A967}" presName="composite" presStyleCnt="0"/>
      <dgm:spPr/>
    </dgm:pt>
    <dgm:pt modelId="{E4FD1553-6C00-3F44-83CD-747D72075B41}" type="pres">
      <dgm:prSet presAssocID="{258EED5E-2A2B-CF4C-A4DD-202CDEE6A967}" presName="rect1" presStyleLbl="trAlignAcc1" presStyleIdx="2" presStyleCnt="4">
        <dgm:presLayoutVars>
          <dgm:bulletEnabled val="1"/>
        </dgm:presLayoutVars>
      </dgm:prSet>
      <dgm:spPr/>
      <dgm:t>
        <a:bodyPr/>
        <a:lstStyle/>
        <a:p>
          <a:endParaRPr lang="fr-FR"/>
        </a:p>
      </dgm:t>
    </dgm:pt>
    <dgm:pt modelId="{3A49BCC5-D93B-714B-B832-2AA3D7A2BA5C}" type="pres">
      <dgm:prSet presAssocID="{258EED5E-2A2B-CF4C-A4DD-202CDEE6A967}"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C3003B1C-DB82-9C4C-9334-7766110232E4}" type="pres">
      <dgm:prSet presAssocID="{DE82B0E7-9129-4841-858E-52B02FA85ABF}" presName="sibTrans" presStyleCnt="0"/>
      <dgm:spPr/>
    </dgm:pt>
    <dgm:pt modelId="{3603B124-7AA7-ED47-8267-C1C3959BBBE6}" type="pres">
      <dgm:prSet presAssocID="{5E3ED820-9D3A-C54E-896B-A05D2584B55D}" presName="composite" presStyleCnt="0"/>
      <dgm:spPr/>
    </dgm:pt>
    <dgm:pt modelId="{EE1F7AE8-A0E8-4448-9CD0-DA34BA7F2277}" type="pres">
      <dgm:prSet presAssocID="{5E3ED820-9D3A-C54E-896B-A05D2584B55D}" presName="rect1" presStyleLbl="trAlignAcc1" presStyleIdx="3" presStyleCnt="4">
        <dgm:presLayoutVars>
          <dgm:bulletEnabled val="1"/>
        </dgm:presLayoutVars>
      </dgm:prSet>
      <dgm:spPr/>
      <dgm:t>
        <a:bodyPr/>
        <a:lstStyle/>
        <a:p>
          <a:endParaRPr lang="fr-FR"/>
        </a:p>
      </dgm:t>
    </dgm:pt>
    <dgm:pt modelId="{CDFAEEF5-E855-AC4B-8F40-8D9B5A7863CC}" type="pres">
      <dgm:prSet presAssocID="{5E3ED820-9D3A-C54E-896B-A05D2584B55D}"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dgm:spPr>
    </dgm:pt>
  </dgm:ptLst>
  <dgm:cxnLst>
    <dgm:cxn modelId="{67C1145C-2219-EF43-A8CD-BFBF3C049078}" type="presOf" srcId="{DB7FA2C0-26F6-834A-A835-743409E2057E}" destId="{6EFFEC92-E58E-BD4B-B3FA-515C18B9F286}" srcOrd="0" destOrd="0" presId="urn:microsoft.com/office/officeart/2008/layout/PictureStrips"/>
    <dgm:cxn modelId="{FCCBA5F4-D0AF-5F4B-929E-488598311662}" srcId="{AEF2C3C1-1277-AC4D-8615-C724B3737936}" destId="{8B7F31B2-FDC7-BE45-8EF9-29E9F9B30810}" srcOrd="0" destOrd="0" parTransId="{57F5DD32-7CFF-394D-AFFE-ED8EFFDDAE32}" sibTransId="{DC679C21-EAB3-134B-B59F-17605C59266D}"/>
    <dgm:cxn modelId="{5904B39E-AC6D-7544-80AF-47C3245FE624}" srcId="{AEF2C3C1-1277-AC4D-8615-C724B3737936}" destId="{258EED5E-2A2B-CF4C-A4DD-202CDEE6A967}" srcOrd="2" destOrd="0" parTransId="{6AA78264-63EB-7941-B299-3F2E00A3428B}" sibTransId="{DE82B0E7-9129-4841-858E-52B02FA85ABF}"/>
    <dgm:cxn modelId="{9A56A4C3-5398-1449-B7DD-77D8F43422CB}" type="presOf" srcId="{5E3ED820-9D3A-C54E-896B-A05D2584B55D}" destId="{EE1F7AE8-A0E8-4448-9CD0-DA34BA7F2277}" srcOrd="0" destOrd="0" presId="urn:microsoft.com/office/officeart/2008/layout/PictureStrips"/>
    <dgm:cxn modelId="{AC7B8503-3552-C243-8412-A4D58F68D497}" type="presOf" srcId="{8B7F31B2-FDC7-BE45-8EF9-29E9F9B30810}" destId="{242FB3C3-D0ED-7B4C-93F7-5918B2AA5DF9}" srcOrd="0" destOrd="0" presId="urn:microsoft.com/office/officeart/2008/layout/PictureStrips"/>
    <dgm:cxn modelId="{16E0F6B0-71C2-2B4A-8859-264642A5C2F1}" srcId="{AEF2C3C1-1277-AC4D-8615-C724B3737936}" destId="{DB7FA2C0-26F6-834A-A835-743409E2057E}" srcOrd="1" destOrd="0" parTransId="{D90FC31B-185C-8F41-A04C-D60B9762A07B}" sibTransId="{948A23DB-6DEC-9A4F-BE75-658395487CF6}"/>
    <dgm:cxn modelId="{FABE50B0-CF5B-5A40-A661-21C0943C973A}" type="presOf" srcId="{258EED5E-2A2B-CF4C-A4DD-202CDEE6A967}" destId="{E4FD1553-6C00-3F44-83CD-747D72075B41}" srcOrd="0" destOrd="0" presId="urn:microsoft.com/office/officeart/2008/layout/PictureStrips"/>
    <dgm:cxn modelId="{48F9783C-5210-0F4E-AA5D-57153F54917B}" srcId="{AEF2C3C1-1277-AC4D-8615-C724B3737936}" destId="{5E3ED820-9D3A-C54E-896B-A05D2584B55D}" srcOrd="3" destOrd="0" parTransId="{57647E6A-2C41-4E46-8DB2-994C976F5F1F}" sibTransId="{4CF6E0CA-7866-5C46-846B-E96292410003}"/>
    <dgm:cxn modelId="{80AF4CF6-342A-2A46-88D4-DF4BC780513B}" type="presOf" srcId="{AEF2C3C1-1277-AC4D-8615-C724B3737936}" destId="{55EAA540-D9D0-2941-A6D0-15CEE627A9FC}" srcOrd="0" destOrd="0" presId="urn:microsoft.com/office/officeart/2008/layout/PictureStrips"/>
    <dgm:cxn modelId="{D3F16F34-1571-574E-B985-81EDAC441773}" type="presParOf" srcId="{55EAA540-D9D0-2941-A6D0-15CEE627A9FC}" destId="{64C9DC7B-C939-6D40-AAB2-40D237E03270}" srcOrd="0" destOrd="0" presId="urn:microsoft.com/office/officeart/2008/layout/PictureStrips"/>
    <dgm:cxn modelId="{B83A6AAA-031D-7D4D-ABBE-88E7A79E4526}" type="presParOf" srcId="{64C9DC7B-C939-6D40-AAB2-40D237E03270}" destId="{242FB3C3-D0ED-7B4C-93F7-5918B2AA5DF9}" srcOrd="0" destOrd="0" presId="urn:microsoft.com/office/officeart/2008/layout/PictureStrips"/>
    <dgm:cxn modelId="{89F76E4F-AD7F-5540-BFF2-1E75ADCE0840}" type="presParOf" srcId="{64C9DC7B-C939-6D40-AAB2-40D237E03270}" destId="{78785FB9-12CE-BE49-BB77-373E4E504195}" srcOrd="1" destOrd="0" presId="urn:microsoft.com/office/officeart/2008/layout/PictureStrips"/>
    <dgm:cxn modelId="{A74865CD-CDDC-A546-9133-FD45574F2A20}" type="presParOf" srcId="{55EAA540-D9D0-2941-A6D0-15CEE627A9FC}" destId="{6DB12E4A-87E5-B64D-91C7-B6B798929B97}" srcOrd="1" destOrd="0" presId="urn:microsoft.com/office/officeart/2008/layout/PictureStrips"/>
    <dgm:cxn modelId="{066A3321-9555-2244-BBA8-6DAB6FC9BBB3}" type="presParOf" srcId="{55EAA540-D9D0-2941-A6D0-15CEE627A9FC}" destId="{07C2ABEA-0F60-DD4A-A32E-FCFC6D2B7887}" srcOrd="2" destOrd="0" presId="urn:microsoft.com/office/officeart/2008/layout/PictureStrips"/>
    <dgm:cxn modelId="{F87F22C0-47AE-4643-A192-CCB26CBD0864}" type="presParOf" srcId="{07C2ABEA-0F60-DD4A-A32E-FCFC6D2B7887}" destId="{6EFFEC92-E58E-BD4B-B3FA-515C18B9F286}" srcOrd="0" destOrd="0" presId="urn:microsoft.com/office/officeart/2008/layout/PictureStrips"/>
    <dgm:cxn modelId="{3847D455-087A-ED42-AEF3-0E822476213F}" type="presParOf" srcId="{07C2ABEA-0F60-DD4A-A32E-FCFC6D2B7887}" destId="{3B36D85F-62A5-4B42-BE85-4D43CBD036A6}" srcOrd="1" destOrd="0" presId="urn:microsoft.com/office/officeart/2008/layout/PictureStrips"/>
    <dgm:cxn modelId="{FF840CC3-D869-BC4D-8984-519BEEC79889}" type="presParOf" srcId="{55EAA540-D9D0-2941-A6D0-15CEE627A9FC}" destId="{DA7BBFC9-8051-9240-9836-46C331CE6862}" srcOrd="3" destOrd="0" presId="urn:microsoft.com/office/officeart/2008/layout/PictureStrips"/>
    <dgm:cxn modelId="{29EB9095-D7B2-CA44-AE7D-16D37CF1BDEF}" type="presParOf" srcId="{55EAA540-D9D0-2941-A6D0-15CEE627A9FC}" destId="{5B416A00-8264-EC4E-BC28-6D9150521CE3}" srcOrd="4" destOrd="0" presId="urn:microsoft.com/office/officeart/2008/layout/PictureStrips"/>
    <dgm:cxn modelId="{F45130C1-1A48-274B-B74F-84BC6236D5A8}" type="presParOf" srcId="{5B416A00-8264-EC4E-BC28-6D9150521CE3}" destId="{E4FD1553-6C00-3F44-83CD-747D72075B41}" srcOrd="0" destOrd="0" presId="urn:microsoft.com/office/officeart/2008/layout/PictureStrips"/>
    <dgm:cxn modelId="{940BFC03-188A-0C46-8D94-42EBCAEF4CE9}" type="presParOf" srcId="{5B416A00-8264-EC4E-BC28-6D9150521CE3}" destId="{3A49BCC5-D93B-714B-B832-2AA3D7A2BA5C}" srcOrd="1" destOrd="0" presId="urn:microsoft.com/office/officeart/2008/layout/PictureStrips"/>
    <dgm:cxn modelId="{EDAD6264-6D49-DC4A-87EC-3F97A8A37726}" type="presParOf" srcId="{55EAA540-D9D0-2941-A6D0-15CEE627A9FC}" destId="{C3003B1C-DB82-9C4C-9334-7766110232E4}" srcOrd="5" destOrd="0" presId="urn:microsoft.com/office/officeart/2008/layout/PictureStrips"/>
    <dgm:cxn modelId="{B3FEF7E0-C17E-6D4B-A9F6-9844E35496A7}" type="presParOf" srcId="{55EAA540-D9D0-2941-A6D0-15CEE627A9FC}" destId="{3603B124-7AA7-ED47-8267-C1C3959BBBE6}" srcOrd="6" destOrd="0" presId="urn:microsoft.com/office/officeart/2008/layout/PictureStrips"/>
    <dgm:cxn modelId="{039D4BF5-1168-1B45-B3CB-AAA05DE2DBAB}" type="presParOf" srcId="{3603B124-7AA7-ED47-8267-C1C3959BBBE6}" destId="{EE1F7AE8-A0E8-4448-9CD0-DA34BA7F2277}" srcOrd="0" destOrd="0" presId="urn:microsoft.com/office/officeart/2008/layout/PictureStrips"/>
    <dgm:cxn modelId="{B513B2F8-58A1-BA4E-A8B2-DDEAD7C74299}" type="presParOf" srcId="{3603B124-7AA7-ED47-8267-C1C3959BBBE6}" destId="{CDFAEEF5-E855-AC4B-8F40-8D9B5A7863C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F2C3C1-1277-AC4D-8615-C724B3737936}"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fr-FR"/>
        </a:p>
      </dgm:t>
    </dgm:pt>
    <dgm:pt modelId="{4CD5B1B5-CA41-9948-8258-B590A9411F0C}">
      <dgm:prSet/>
      <dgm:spPr/>
      <dgm:t>
        <a:bodyPr/>
        <a:lstStyle/>
        <a:p>
          <a:r>
            <a:rPr lang="fr-FR" dirty="0" smtClean="0"/>
            <a:t>Article 21: </a:t>
          </a:r>
          <a:r>
            <a:rPr lang="fr-FR" dirty="0" err="1" smtClean="0"/>
            <a:t>Any</a:t>
          </a:r>
          <a:r>
            <a:rPr lang="fr-FR" dirty="0" smtClean="0"/>
            <a:t> discrimination </a:t>
          </a:r>
          <a:r>
            <a:rPr lang="fr-FR" dirty="0" err="1" smtClean="0"/>
            <a:t>based</a:t>
          </a:r>
          <a:r>
            <a:rPr lang="fr-FR" dirty="0" smtClean="0"/>
            <a:t> on </a:t>
          </a:r>
          <a:r>
            <a:rPr lang="fr-FR" dirty="0" err="1" smtClean="0"/>
            <a:t>any</a:t>
          </a:r>
          <a:r>
            <a:rPr lang="fr-FR" dirty="0" smtClean="0"/>
            <a:t> </a:t>
          </a:r>
          <a:r>
            <a:rPr lang="fr-FR" dirty="0" err="1" smtClean="0"/>
            <a:t>ground</a:t>
          </a:r>
          <a:r>
            <a:rPr lang="fr-FR" dirty="0" smtClean="0"/>
            <a:t> </a:t>
          </a:r>
          <a:r>
            <a:rPr lang="fr-FR" dirty="0" err="1" smtClean="0"/>
            <a:t>such</a:t>
          </a:r>
          <a:r>
            <a:rPr lang="fr-FR" dirty="0" smtClean="0"/>
            <a:t> as </a:t>
          </a:r>
          <a:r>
            <a:rPr lang="fr-FR" dirty="0" err="1" smtClean="0"/>
            <a:t>sex</a:t>
          </a:r>
          <a:r>
            <a:rPr lang="fr-FR" dirty="0" smtClean="0"/>
            <a:t>, race, </a:t>
          </a:r>
          <a:r>
            <a:rPr lang="fr-FR" dirty="0" err="1" smtClean="0"/>
            <a:t>colour</a:t>
          </a:r>
          <a:r>
            <a:rPr lang="fr-FR" dirty="0" smtClean="0"/>
            <a:t>, </a:t>
          </a:r>
          <a:r>
            <a:rPr lang="fr-FR" dirty="0" err="1" smtClean="0"/>
            <a:t>ethnic</a:t>
          </a:r>
          <a:r>
            <a:rPr lang="fr-FR" dirty="0" smtClean="0"/>
            <a:t> or social </a:t>
          </a:r>
          <a:r>
            <a:rPr lang="fr-FR" dirty="0" err="1" smtClean="0"/>
            <a:t>origin</a:t>
          </a:r>
          <a:r>
            <a:rPr lang="fr-FR" dirty="0" smtClean="0"/>
            <a:t>, </a:t>
          </a:r>
          <a:r>
            <a:rPr lang="fr-FR" dirty="0" err="1" smtClean="0"/>
            <a:t>genetic</a:t>
          </a:r>
          <a:r>
            <a:rPr lang="fr-FR" dirty="0" smtClean="0"/>
            <a:t> </a:t>
          </a:r>
          <a:r>
            <a:rPr lang="fr-FR" dirty="0" err="1" smtClean="0"/>
            <a:t>features</a:t>
          </a:r>
          <a:r>
            <a:rPr lang="fr-FR" dirty="0" smtClean="0"/>
            <a:t>, </a:t>
          </a:r>
          <a:r>
            <a:rPr lang="fr-FR" dirty="0" err="1" smtClean="0"/>
            <a:t>language</a:t>
          </a:r>
          <a:r>
            <a:rPr lang="fr-FR" dirty="0" smtClean="0"/>
            <a:t>, religion or </a:t>
          </a:r>
          <a:r>
            <a:rPr lang="fr-FR" dirty="0" err="1" smtClean="0"/>
            <a:t>belief</a:t>
          </a:r>
          <a:r>
            <a:rPr lang="fr-FR" dirty="0" smtClean="0"/>
            <a:t>, </a:t>
          </a:r>
          <a:r>
            <a:rPr lang="fr-FR" dirty="0" err="1" smtClean="0"/>
            <a:t>political</a:t>
          </a:r>
          <a:r>
            <a:rPr lang="fr-FR" dirty="0" smtClean="0"/>
            <a:t> or </a:t>
          </a:r>
          <a:r>
            <a:rPr lang="fr-FR" dirty="0" err="1" smtClean="0"/>
            <a:t>any</a:t>
          </a:r>
          <a:r>
            <a:rPr lang="fr-FR" dirty="0" smtClean="0"/>
            <a:t> </a:t>
          </a:r>
          <a:r>
            <a:rPr lang="fr-FR" dirty="0" err="1" smtClean="0"/>
            <a:t>other</a:t>
          </a:r>
          <a:r>
            <a:rPr lang="fr-FR" dirty="0" smtClean="0"/>
            <a:t> opinion, </a:t>
          </a:r>
          <a:r>
            <a:rPr lang="fr-FR" dirty="0" err="1" smtClean="0"/>
            <a:t>membership</a:t>
          </a:r>
          <a:r>
            <a:rPr lang="fr-FR" dirty="0" smtClean="0"/>
            <a:t> of a national </a:t>
          </a:r>
          <a:r>
            <a:rPr lang="fr-FR" dirty="0" err="1" smtClean="0"/>
            <a:t>minority</a:t>
          </a:r>
          <a:r>
            <a:rPr lang="fr-FR" dirty="0" smtClean="0"/>
            <a:t>, </a:t>
          </a:r>
          <a:r>
            <a:rPr lang="fr-FR" dirty="0" err="1" smtClean="0"/>
            <a:t>property</a:t>
          </a:r>
          <a:r>
            <a:rPr lang="fr-FR" dirty="0" smtClean="0"/>
            <a:t>, </a:t>
          </a:r>
          <a:r>
            <a:rPr lang="fr-FR" dirty="0" err="1" smtClean="0"/>
            <a:t>birth</a:t>
          </a:r>
          <a:r>
            <a:rPr lang="fr-FR" dirty="0" smtClean="0"/>
            <a:t>, </a:t>
          </a:r>
          <a:r>
            <a:rPr lang="fr-FR" dirty="0" err="1" smtClean="0"/>
            <a:t>disability</a:t>
          </a:r>
          <a:r>
            <a:rPr lang="fr-FR" dirty="0" smtClean="0"/>
            <a:t>, </a:t>
          </a:r>
          <a:r>
            <a:rPr lang="fr-FR" dirty="0" err="1" smtClean="0"/>
            <a:t>age</a:t>
          </a:r>
          <a:r>
            <a:rPr lang="fr-FR" dirty="0" smtClean="0"/>
            <a:t> or </a:t>
          </a:r>
          <a:r>
            <a:rPr lang="fr-FR" dirty="0" err="1" smtClean="0"/>
            <a:t>sexual</a:t>
          </a:r>
          <a:r>
            <a:rPr lang="fr-FR" dirty="0" smtClean="0"/>
            <a:t> orientation </a:t>
          </a:r>
          <a:r>
            <a:rPr lang="fr-FR" dirty="0" err="1" smtClean="0"/>
            <a:t>shall</a:t>
          </a:r>
          <a:r>
            <a:rPr lang="fr-FR" dirty="0" smtClean="0"/>
            <a:t> </a:t>
          </a:r>
          <a:r>
            <a:rPr lang="fr-FR" dirty="0" err="1" smtClean="0"/>
            <a:t>be</a:t>
          </a:r>
          <a:r>
            <a:rPr lang="fr-FR" dirty="0" smtClean="0"/>
            <a:t> </a:t>
          </a:r>
          <a:r>
            <a:rPr lang="fr-FR" dirty="0" err="1" smtClean="0"/>
            <a:t>prohibited</a:t>
          </a:r>
          <a:r>
            <a:rPr lang="fr-FR" dirty="0" smtClean="0"/>
            <a:t>.</a:t>
          </a:r>
          <a:endParaRPr lang="fr-FR" dirty="0"/>
        </a:p>
      </dgm:t>
    </dgm:pt>
    <dgm:pt modelId="{D5A968B0-6801-3148-84D2-A765568F7599}" type="parTrans" cxnId="{0B570F91-141B-DB47-8584-BBED7BF15163}">
      <dgm:prSet/>
      <dgm:spPr/>
      <dgm:t>
        <a:bodyPr/>
        <a:lstStyle/>
        <a:p>
          <a:endParaRPr lang="fr-FR"/>
        </a:p>
      </dgm:t>
    </dgm:pt>
    <dgm:pt modelId="{6D9D7771-08C5-7F4F-857B-B918B9FA7167}" type="sibTrans" cxnId="{0B570F91-141B-DB47-8584-BBED7BF15163}">
      <dgm:prSet/>
      <dgm:spPr/>
      <dgm:t>
        <a:bodyPr/>
        <a:lstStyle/>
        <a:p>
          <a:endParaRPr lang="fr-FR"/>
        </a:p>
      </dgm:t>
    </dgm:pt>
    <dgm:pt modelId="{7FC8F21C-A1A4-6A4B-BB03-D69640D5363D}">
      <dgm:prSet/>
      <dgm:spPr/>
      <dgm:t>
        <a:bodyPr/>
        <a:lstStyle/>
        <a:p>
          <a:r>
            <a:rPr lang="fr-FR" dirty="0" smtClean="0"/>
            <a:t>Article 23: </a:t>
          </a:r>
          <a:r>
            <a:rPr lang="fr-FR" dirty="0" err="1" smtClean="0"/>
            <a:t>Equality</a:t>
          </a:r>
          <a:r>
            <a:rPr lang="fr-FR" dirty="0" smtClean="0"/>
            <a:t> </a:t>
          </a:r>
          <a:r>
            <a:rPr lang="fr-FR" dirty="0" err="1" smtClean="0"/>
            <a:t>between</a:t>
          </a:r>
          <a:r>
            <a:rPr lang="fr-FR" dirty="0" smtClean="0"/>
            <a:t> men and </a:t>
          </a:r>
          <a:r>
            <a:rPr lang="fr-FR" dirty="0" err="1" smtClean="0"/>
            <a:t>women</a:t>
          </a:r>
          <a:r>
            <a:rPr lang="fr-FR" dirty="0" smtClean="0"/>
            <a:t> must </a:t>
          </a:r>
          <a:r>
            <a:rPr lang="fr-FR" dirty="0" err="1" smtClean="0"/>
            <a:t>be</a:t>
          </a:r>
          <a:r>
            <a:rPr lang="fr-FR" dirty="0" smtClean="0"/>
            <a:t> </a:t>
          </a:r>
          <a:r>
            <a:rPr lang="fr-FR" dirty="0" err="1" smtClean="0"/>
            <a:t>ensured</a:t>
          </a:r>
          <a:r>
            <a:rPr lang="fr-FR" dirty="0" smtClean="0"/>
            <a:t> in all areas, </a:t>
          </a:r>
          <a:r>
            <a:rPr lang="fr-FR" dirty="0" err="1" smtClean="0"/>
            <a:t>including</a:t>
          </a:r>
          <a:r>
            <a:rPr lang="fr-FR" dirty="0" smtClean="0"/>
            <a:t> </a:t>
          </a:r>
          <a:r>
            <a:rPr lang="fr-FR" dirty="0" err="1" smtClean="0"/>
            <a:t>employment</a:t>
          </a:r>
          <a:r>
            <a:rPr lang="fr-FR" dirty="0" smtClean="0"/>
            <a:t>, </a:t>
          </a:r>
          <a:r>
            <a:rPr lang="fr-FR" dirty="0" err="1" smtClean="0"/>
            <a:t>work</a:t>
          </a:r>
          <a:r>
            <a:rPr lang="fr-FR" dirty="0" smtClean="0"/>
            <a:t> and </a:t>
          </a:r>
          <a:r>
            <a:rPr lang="fr-FR" dirty="0" err="1" smtClean="0"/>
            <a:t>pay</a:t>
          </a:r>
          <a:r>
            <a:rPr lang="fr-FR" dirty="0" smtClean="0"/>
            <a:t>. The </a:t>
          </a:r>
          <a:r>
            <a:rPr lang="fr-FR" dirty="0" err="1" smtClean="0"/>
            <a:t>principle</a:t>
          </a:r>
          <a:r>
            <a:rPr lang="fr-FR" dirty="0" smtClean="0"/>
            <a:t> of </a:t>
          </a:r>
          <a:r>
            <a:rPr lang="fr-FR" dirty="0" err="1" smtClean="0"/>
            <a:t>equality</a:t>
          </a:r>
          <a:r>
            <a:rPr lang="fr-FR" dirty="0" smtClean="0"/>
            <a:t> </a:t>
          </a:r>
          <a:r>
            <a:rPr lang="fr-FR" dirty="0" err="1" smtClean="0"/>
            <a:t>shall</a:t>
          </a:r>
          <a:r>
            <a:rPr lang="fr-FR" dirty="0" smtClean="0"/>
            <a:t> not </a:t>
          </a:r>
          <a:r>
            <a:rPr lang="fr-FR" dirty="0" err="1" smtClean="0"/>
            <a:t>prevent</a:t>
          </a:r>
          <a:r>
            <a:rPr lang="fr-FR" dirty="0" smtClean="0"/>
            <a:t> the maintenance or adoption of </a:t>
          </a:r>
          <a:r>
            <a:rPr lang="fr-FR" dirty="0" err="1" smtClean="0"/>
            <a:t>measures</a:t>
          </a:r>
          <a:r>
            <a:rPr lang="fr-FR" dirty="0" smtClean="0"/>
            <a:t> </a:t>
          </a:r>
          <a:r>
            <a:rPr lang="fr-FR" dirty="0" err="1" smtClean="0"/>
            <a:t>providing</a:t>
          </a:r>
          <a:r>
            <a:rPr lang="fr-FR" dirty="0" smtClean="0"/>
            <a:t> for </a:t>
          </a:r>
          <a:r>
            <a:rPr lang="fr-FR" dirty="0" err="1" smtClean="0"/>
            <a:t>specific</a:t>
          </a:r>
          <a:r>
            <a:rPr lang="fr-FR" dirty="0" smtClean="0"/>
            <a:t> </a:t>
          </a:r>
          <a:r>
            <a:rPr lang="fr-FR" dirty="0" err="1" smtClean="0"/>
            <a:t>advantages</a:t>
          </a:r>
          <a:r>
            <a:rPr lang="fr-FR" dirty="0" smtClean="0"/>
            <a:t> in </a:t>
          </a:r>
          <a:r>
            <a:rPr lang="fr-FR" dirty="0" err="1" smtClean="0"/>
            <a:t>favour</a:t>
          </a:r>
          <a:r>
            <a:rPr lang="fr-FR" dirty="0" smtClean="0"/>
            <a:t> of the </a:t>
          </a:r>
          <a:r>
            <a:rPr lang="fr-FR" dirty="0" err="1" smtClean="0"/>
            <a:t>under-represented</a:t>
          </a:r>
          <a:r>
            <a:rPr lang="fr-FR" dirty="0" smtClean="0"/>
            <a:t> </a:t>
          </a:r>
          <a:r>
            <a:rPr lang="fr-FR" dirty="0" err="1" smtClean="0"/>
            <a:t>sex</a:t>
          </a:r>
          <a:r>
            <a:rPr lang="fr-FR" dirty="0" smtClean="0"/>
            <a:t>.</a:t>
          </a:r>
          <a:endParaRPr lang="fr-FR" dirty="0"/>
        </a:p>
      </dgm:t>
    </dgm:pt>
    <dgm:pt modelId="{B2DE27E3-3860-A049-B265-8743121DB5C0}" type="parTrans" cxnId="{8CC2508E-3EB0-FF45-AED9-665F45F441A9}">
      <dgm:prSet/>
      <dgm:spPr/>
      <dgm:t>
        <a:bodyPr/>
        <a:lstStyle/>
        <a:p>
          <a:endParaRPr lang="fr-FR"/>
        </a:p>
      </dgm:t>
    </dgm:pt>
    <dgm:pt modelId="{FEC1853D-8E59-0849-A21B-E462C26FEAAC}" type="sibTrans" cxnId="{8CC2508E-3EB0-FF45-AED9-665F45F441A9}">
      <dgm:prSet/>
      <dgm:spPr/>
      <dgm:t>
        <a:bodyPr/>
        <a:lstStyle/>
        <a:p>
          <a:endParaRPr lang="fr-FR"/>
        </a:p>
      </dgm:t>
    </dgm:pt>
    <dgm:pt modelId="{55EAA540-D9D0-2941-A6D0-15CEE627A9FC}" type="pres">
      <dgm:prSet presAssocID="{AEF2C3C1-1277-AC4D-8615-C724B3737936}" presName="Name0" presStyleCnt="0">
        <dgm:presLayoutVars>
          <dgm:dir/>
          <dgm:resizeHandles val="exact"/>
        </dgm:presLayoutVars>
      </dgm:prSet>
      <dgm:spPr/>
      <dgm:t>
        <a:bodyPr/>
        <a:lstStyle/>
        <a:p>
          <a:endParaRPr lang="fr-FR"/>
        </a:p>
      </dgm:t>
    </dgm:pt>
    <dgm:pt modelId="{76647E20-7BCB-A742-BEAC-2AAA46E26EB5}" type="pres">
      <dgm:prSet presAssocID="{4CD5B1B5-CA41-9948-8258-B590A9411F0C}" presName="composite" presStyleCnt="0"/>
      <dgm:spPr/>
    </dgm:pt>
    <dgm:pt modelId="{DA63DE11-8E31-BA4A-8FC5-042199D91F34}" type="pres">
      <dgm:prSet presAssocID="{4CD5B1B5-CA41-9948-8258-B590A9411F0C}" presName="rect1" presStyleLbl="trAlignAcc1" presStyleIdx="0" presStyleCnt="2">
        <dgm:presLayoutVars>
          <dgm:bulletEnabled val="1"/>
        </dgm:presLayoutVars>
      </dgm:prSet>
      <dgm:spPr/>
      <dgm:t>
        <a:bodyPr/>
        <a:lstStyle/>
        <a:p>
          <a:endParaRPr lang="fr-FR"/>
        </a:p>
      </dgm:t>
    </dgm:pt>
    <dgm:pt modelId="{654CD1E8-4763-5749-AA1E-4F502013507C}" type="pres">
      <dgm:prSet presAssocID="{4CD5B1B5-CA41-9948-8258-B590A9411F0C}"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pt>
    <dgm:pt modelId="{49FE02F9-6B55-B444-8528-D76A3C587720}" type="pres">
      <dgm:prSet presAssocID="{6D9D7771-08C5-7F4F-857B-B918B9FA7167}" presName="sibTrans" presStyleCnt="0"/>
      <dgm:spPr/>
    </dgm:pt>
    <dgm:pt modelId="{2684DDD3-2BA8-CC47-991C-37465C86758F}" type="pres">
      <dgm:prSet presAssocID="{7FC8F21C-A1A4-6A4B-BB03-D69640D5363D}" presName="composite" presStyleCnt="0"/>
      <dgm:spPr/>
    </dgm:pt>
    <dgm:pt modelId="{C799959C-457D-D445-8D97-B0095BC24532}" type="pres">
      <dgm:prSet presAssocID="{7FC8F21C-A1A4-6A4B-BB03-D69640D5363D}" presName="rect1" presStyleLbl="trAlignAcc1" presStyleIdx="1" presStyleCnt="2">
        <dgm:presLayoutVars>
          <dgm:bulletEnabled val="1"/>
        </dgm:presLayoutVars>
      </dgm:prSet>
      <dgm:spPr/>
      <dgm:t>
        <a:bodyPr/>
        <a:lstStyle/>
        <a:p>
          <a:endParaRPr lang="fr-FR"/>
        </a:p>
      </dgm:t>
    </dgm:pt>
    <dgm:pt modelId="{6CB971C8-7C9D-C644-B33A-B72CFB183FBC}" type="pres">
      <dgm:prSet presAssocID="{7FC8F21C-A1A4-6A4B-BB03-D69640D5363D}"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Lst>
  <dgm:cxnLst>
    <dgm:cxn modelId="{0B570F91-141B-DB47-8584-BBED7BF15163}" srcId="{AEF2C3C1-1277-AC4D-8615-C724B3737936}" destId="{4CD5B1B5-CA41-9948-8258-B590A9411F0C}" srcOrd="0" destOrd="0" parTransId="{D5A968B0-6801-3148-84D2-A765568F7599}" sibTransId="{6D9D7771-08C5-7F4F-857B-B918B9FA7167}"/>
    <dgm:cxn modelId="{DFD96ABD-5A15-6542-871A-422F4FC98EA3}" type="presOf" srcId="{4CD5B1B5-CA41-9948-8258-B590A9411F0C}" destId="{DA63DE11-8E31-BA4A-8FC5-042199D91F34}" srcOrd="0" destOrd="0" presId="urn:microsoft.com/office/officeart/2008/layout/PictureStrips"/>
    <dgm:cxn modelId="{69330F1D-8FBC-BC4C-8A99-EE5EDEA611DA}" type="presOf" srcId="{AEF2C3C1-1277-AC4D-8615-C724B3737936}" destId="{55EAA540-D9D0-2941-A6D0-15CEE627A9FC}" srcOrd="0" destOrd="0" presId="urn:microsoft.com/office/officeart/2008/layout/PictureStrips"/>
    <dgm:cxn modelId="{17CBE733-5876-DB4F-BA71-8BA0872EA085}" type="presOf" srcId="{7FC8F21C-A1A4-6A4B-BB03-D69640D5363D}" destId="{C799959C-457D-D445-8D97-B0095BC24532}" srcOrd="0" destOrd="0" presId="urn:microsoft.com/office/officeart/2008/layout/PictureStrips"/>
    <dgm:cxn modelId="{8CC2508E-3EB0-FF45-AED9-665F45F441A9}" srcId="{AEF2C3C1-1277-AC4D-8615-C724B3737936}" destId="{7FC8F21C-A1A4-6A4B-BB03-D69640D5363D}" srcOrd="1" destOrd="0" parTransId="{B2DE27E3-3860-A049-B265-8743121DB5C0}" sibTransId="{FEC1853D-8E59-0849-A21B-E462C26FEAAC}"/>
    <dgm:cxn modelId="{7CFFEBDF-300C-2A46-93CA-993F3D5D8B40}" type="presParOf" srcId="{55EAA540-D9D0-2941-A6D0-15CEE627A9FC}" destId="{76647E20-7BCB-A742-BEAC-2AAA46E26EB5}" srcOrd="0" destOrd="0" presId="urn:microsoft.com/office/officeart/2008/layout/PictureStrips"/>
    <dgm:cxn modelId="{3719C20B-0496-5547-9075-E435C04A4724}" type="presParOf" srcId="{76647E20-7BCB-A742-BEAC-2AAA46E26EB5}" destId="{DA63DE11-8E31-BA4A-8FC5-042199D91F34}" srcOrd="0" destOrd="0" presId="urn:microsoft.com/office/officeart/2008/layout/PictureStrips"/>
    <dgm:cxn modelId="{186672FD-BD6D-FF46-BD05-F1B70B05FBB7}" type="presParOf" srcId="{76647E20-7BCB-A742-BEAC-2AAA46E26EB5}" destId="{654CD1E8-4763-5749-AA1E-4F502013507C}" srcOrd="1" destOrd="0" presId="urn:microsoft.com/office/officeart/2008/layout/PictureStrips"/>
    <dgm:cxn modelId="{C5720415-EFB8-DC47-B6FD-F3DBD1746065}" type="presParOf" srcId="{55EAA540-D9D0-2941-A6D0-15CEE627A9FC}" destId="{49FE02F9-6B55-B444-8528-D76A3C587720}" srcOrd="1" destOrd="0" presId="urn:microsoft.com/office/officeart/2008/layout/PictureStrips"/>
    <dgm:cxn modelId="{375A9D86-789C-0448-B5F7-77AE0E135220}" type="presParOf" srcId="{55EAA540-D9D0-2941-A6D0-15CEE627A9FC}" destId="{2684DDD3-2BA8-CC47-991C-37465C86758F}" srcOrd="2" destOrd="0" presId="urn:microsoft.com/office/officeart/2008/layout/PictureStrips"/>
    <dgm:cxn modelId="{E1C23CE5-30B9-D64A-B65F-46AE3EF5AA82}" type="presParOf" srcId="{2684DDD3-2BA8-CC47-991C-37465C86758F}" destId="{C799959C-457D-D445-8D97-B0095BC24532}" srcOrd="0" destOrd="0" presId="urn:microsoft.com/office/officeart/2008/layout/PictureStrips"/>
    <dgm:cxn modelId="{EB6D8FB6-25CB-D44E-8537-0FC48BAF3C99}" type="presParOf" srcId="{2684DDD3-2BA8-CC47-991C-37465C86758F}" destId="{6CB971C8-7C9D-C644-B33A-B72CFB183FB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2C3C1-1277-AC4D-8615-C724B3737936}"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fr-FR"/>
        </a:p>
      </dgm:t>
    </dgm:pt>
    <dgm:pt modelId="{6E4C35E2-AB81-454A-A6D5-048759D21601}">
      <dgm:prSet/>
      <dgm:spPr/>
      <dgm:t>
        <a:bodyPr/>
        <a:lstStyle/>
        <a:p>
          <a:r>
            <a:rPr lang="fr-FR" dirty="0" smtClean="0"/>
            <a:t>Article 24: </a:t>
          </a:r>
          <a:r>
            <a:rPr lang="fr-FR" dirty="0" err="1" smtClean="0"/>
            <a:t>Children</a:t>
          </a:r>
          <a:r>
            <a:rPr lang="fr-FR" dirty="0" smtClean="0"/>
            <a:t> </a:t>
          </a:r>
          <a:r>
            <a:rPr lang="fr-FR" dirty="0" err="1" smtClean="0"/>
            <a:t>shall</a:t>
          </a:r>
          <a:r>
            <a:rPr lang="fr-FR" dirty="0" smtClean="0"/>
            <a:t> have the right to </a:t>
          </a:r>
          <a:r>
            <a:rPr lang="fr-FR" dirty="0" err="1" smtClean="0"/>
            <a:t>such</a:t>
          </a:r>
          <a:r>
            <a:rPr lang="fr-FR" dirty="0" smtClean="0"/>
            <a:t> protection and care as </a:t>
          </a:r>
          <a:r>
            <a:rPr lang="fr-FR" dirty="0" err="1" smtClean="0"/>
            <a:t>is</a:t>
          </a:r>
          <a:r>
            <a:rPr lang="fr-FR" dirty="0" smtClean="0"/>
            <a:t> </a:t>
          </a:r>
          <a:r>
            <a:rPr lang="fr-FR" dirty="0" err="1" smtClean="0"/>
            <a:t>necessary</a:t>
          </a:r>
          <a:r>
            <a:rPr lang="fr-FR" dirty="0" smtClean="0"/>
            <a:t> for </a:t>
          </a:r>
          <a:r>
            <a:rPr lang="fr-FR" dirty="0" err="1" smtClean="0"/>
            <a:t>their</a:t>
          </a:r>
          <a:r>
            <a:rPr lang="fr-FR" dirty="0" smtClean="0"/>
            <a:t> </a:t>
          </a:r>
          <a:r>
            <a:rPr lang="fr-FR" dirty="0" err="1" smtClean="0"/>
            <a:t>well-being</a:t>
          </a:r>
          <a:r>
            <a:rPr lang="fr-FR" dirty="0" smtClean="0"/>
            <a:t>. </a:t>
          </a:r>
          <a:r>
            <a:rPr lang="fr-FR" dirty="0" err="1" smtClean="0"/>
            <a:t>They</a:t>
          </a:r>
          <a:r>
            <a:rPr lang="fr-FR" dirty="0" smtClean="0"/>
            <a:t> </a:t>
          </a:r>
          <a:r>
            <a:rPr lang="fr-FR" dirty="0" err="1" smtClean="0"/>
            <a:t>may</a:t>
          </a:r>
          <a:r>
            <a:rPr lang="fr-FR" dirty="0" smtClean="0"/>
            <a:t> express </a:t>
          </a:r>
          <a:r>
            <a:rPr lang="fr-FR" dirty="0" err="1" smtClean="0"/>
            <a:t>their</a:t>
          </a:r>
          <a:r>
            <a:rPr lang="fr-FR" dirty="0" smtClean="0"/>
            <a:t> </a:t>
          </a:r>
          <a:r>
            <a:rPr lang="fr-FR" dirty="0" err="1" smtClean="0"/>
            <a:t>views</a:t>
          </a:r>
          <a:r>
            <a:rPr lang="fr-FR" dirty="0" smtClean="0"/>
            <a:t> </a:t>
          </a:r>
          <a:r>
            <a:rPr lang="fr-FR" dirty="0" err="1" smtClean="0"/>
            <a:t>freely</a:t>
          </a:r>
          <a:endParaRPr lang="fr-FR" dirty="0" smtClean="0"/>
        </a:p>
      </dgm:t>
    </dgm:pt>
    <dgm:pt modelId="{8D6E4568-10A5-524E-B813-C212EDD05A8A}" type="parTrans" cxnId="{41BB5145-14CA-6F4F-B2E0-9E19DA09460D}">
      <dgm:prSet/>
      <dgm:spPr/>
      <dgm:t>
        <a:bodyPr/>
        <a:lstStyle/>
        <a:p>
          <a:endParaRPr lang="fr-FR"/>
        </a:p>
      </dgm:t>
    </dgm:pt>
    <dgm:pt modelId="{DA93A785-2836-E048-9C3D-EA6D1395256A}" type="sibTrans" cxnId="{41BB5145-14CA-6F4F-B2E0-9E19DA09460D}">
      <dgm:prSet/>
      <dgm:spPr/>
      <dgm:t>
        <a:bodyPr/>
        <a:lstStyle/>
        <a:p>
          <a:endParaRPr lang="fr-FR"/>
        </a:p>
      </dgm:t>
    </dgm:pt>
    <dgm:pt modelId="{3318EE78-F09C-A649-8385-5E9AC198D31E}">
      <dgm:prSet/>
      <dgm:spPr/>
      <dgm:t>
        <a:bodyPr/>
        <a:lstStyle/>
        <a:p>
          <a:r>
            <a:rPr lang="fr-FR" dirty="0" smtClean="0"/>
            <a:t>Article 25: The Union </a:t>
          </a:r>
          <a:r>
            <a:rPr lang="fr-FR" dirty="0" err="1" smtClean="0"/>
            <a:t>recognises</a:t>
          </a:r>
          <a:r>
            <a:rPr lang="fr-FR" dirty="0" smtClean="0"/>
            <a:t> and respects the </a:t>
          </a:r>
          <a:r>
            <a:rPr lang="fr-FR" dirty="0" err="1" smtClean="0"/>
            <a:t>rights</a:t>
          </a:r>
          <a:r>
            <a:rPr lang="fr-FR" dirty="0" smtClean="0"/>
            <a:t> of the </a:t>
          </a:r>
          <a:r>
            <a:rPr lang="fr-FR" dirty="0" err="1" smtClean="0"/>
            <a:t>elderly</a:t>
          </a:r>
          <a:r>
            <a:rPr lang="fr-FR" dirty="0" smtClean="0"/>
            <a:t> to lead a life of </a:t>
          </a:r>
          <a:r>
            <a:rPr lang="fr-FR" dirty="0" err="1" smtClean="0"/>
            <a:t>dignity</a:t>
          </a:r>
          <a:r>
            <a:rPr lang="fr-FR" dirty="0" smtClean="0"/>
            <a:t> and </a:t>
          </a:r>
          <a:r>
            <a:rPr lang="fr-FR" dirty="0" err="1" smtClean="0"/>
            <a:t>independence</a:t>
          </a:r>
          <a:r>
            <a:rPr lang="fr-FR" dirty="0" smtClean="0"/>
            <a:t> and to </a:t>
          </a:r>
          <a:r>
            <a:rPr lang="fr-FR" dirty="0" err="1" smtClean="0"/>
            <a:t>participate</a:t>
          </a:r>
          <a:r>
            <a:rPr lang="fr-FR" dirty="0" smtClean="0"/>
            <a:t> in social and cultural life</a:t>
          </a:r>
          <a:endParaRPr lang="fr-FR" dirty="0"/>
        </a:p>
      </dgm:t>
    </dgm:pt>
    <dgm:pt modelId="{E7EA9048-D6FB-4942-B217-32061D225306}" type="parTrans" cxnId="{B9554676-DB00-8049-BD99-1E4C735A4F57}">
      <dgm:prSet/>
      <dgm:spPr/>
      <dgm:t>
        <a:bodyPr/>
        <a:lstStyle/>
        <a:p>
          <a:endParaRPr lang="fr-FR"/>
        </a:p>
      </dgm:t>
    </dgm:pt>
    <dgm:pt modelId="{BE7CF35B-4D4C-E64C-965A-CDB4B807F301}" type="sibTrans" cxnId="{B9554676-DB00-8049-BD99-1E4C735A4F57}">
      <dgm:prSet/>
      <dgm:spPr/>
      <dgm:t>
        <a:bodyPr/>
        <a:lstStyle/>
        <a:p>
          <a:endParaRPr lang="fr-FR"/>
        </a:p>
      </dgm:t>
    </dgm:pt>
    <dgm:pt modelId="{167E9402-6A2A-5A4F-AF72-4255E2ED73BB}">
      <dgm:prSet/>
      <dgm:spPr/>
      <dgm:t>
        <a:bodyPr/>
        <a:lstStyle/>
        <a:p>
          <a:r>
            <a:rPr lang="fr-FR" dirty="0" smtClean="0"/>
            <a:t>Article 26: The Union </a:t>
          </a:r>
          <a:r>
            <a:rPr lang="fr-FR" dirty="0" err="1" smtClean="0"/>
            <a:t>recognises</a:t>
          </a:r>
          <a:r>
            <a:rPr lang="fr-FR" dirty="0" smtClean="0"/>
            <a:t> and respects the right of </a:t>
          </a:r>
          <a:r>
            <a:rPr lang="fr-FR" dirty="0" err="1" smtClean="0"/>
            <a:t>persons</a:t>
          </a:r>
          <a:r>
            <a:rPr lang="fr-FR" dirty="0" smtClean="0"/>
            <a:t> </a:t>
          </a:r>
          <a:r>
            <a:rPr lang="fr-FR" dirty="0" err="1" smtClean="0"/>
            <a:t>with</a:t>
          </a:r>
          <a:r>
            <a:rPr lang="fr-FR" dirty="0" smtClean="0"/>
            <a:t> </a:t>
          </a:r>
          <a:r>
            <a:rPr lang="fr-FR" dirty="0" err="1" smtClean="0"/>
            <a:t>disabilities</a:t>
          </a:r>
          <a:r>
            <a:rPr lang="fr-FR" dirty="0" smtClean="0"/>
            <a:t> to </a:t>
          </a:r>
          <a:r>
            <a:rPr lang="fr-FR" dirty="0" err="1" smtClean="0"/>
            <a:t>benefit</a:t>
          </a:r>
          <a:r>
            <a:rPr lang="fr-FR" dirty="0" smtClean="0"/>
            <a:t> </a:t>
          </a:r>
          <a:r>
            <a:rPr lang="fr-FR" dirty="0" err="1" smtClean="0"/>
            <a:t>from</a:t>
          </a:r>
          <a:r>
            <a:rPr lang="fr-FR" dirty="0" smtClean="0"/>
            <a:t> </a:t>
          </a:r>
          <a:r>
            <a:rPr lang="fr-FR" dirty="0" err="1" smtClean="0"/>
            <a:t>measures</a:t>
          </a:r>
          <a:r>
            <a:rPr lang="fr-FR" dirty="0" smtClean="0"/>
            <a:t> </a:t>
          </a:r>
          <a:r>
            <a:rPr lang="fr-FR" dirty="0" err="1" smtClean="0"/>
            <a:t>designed</a:t>
          </a:r>
          <a:r>
            <a:rPr lang="fr-FR" dirty="0" smtClean="0"/>
            <a:t> to </a:t>
          </a:r>
          <a:r>
            <a:rPr lang="fr-FR" dirty="0" err="1" smtClean="0"/>
            <a:t>ensure</a:t>
          </a:r>
          <a:r>
            <a:rPr lang="fr-FR" dirty="0" smtClean="0"/>
            <a:t> </a:t>
          </a:r>
          <a:r>
            <a:rPr lang="fr-FR" dirty="0" err="1" smtClean="0"/>
            <a:t>their</a:t>
          </a:r>
          <a:r>
            <a:rPr lang="fr-FR" dirty="0" smtClean="0"/>
            <a:t> </a:t>
          </a:r>
          <a:r>
            <a:rPr lang="fr-FR" dirty="0" err="1" smtClean="0"/>
            <a:t>independence</a:t>
          </a:r>
          <a:r>
            <a:rPr lang="fr-FR" dirty="0" smtClean="0"/>
            <a:t>, social and </a:t>
          </a:r>
          <a:r>
            <a:rPr lang="fr-FR" dirty="0" err="1" smtClean="0"/>
            <a:t>occupational</a:t>
          </a:r>
          <a:r>
            <a:rPr lang="fr-FR" dirty="0" smtClean="0"/>
            <a:t> </a:t>
          </a:r>
          <a:r>
            <a:rPr lang="fr-FR" dirty="0" err="1" smtClean="0"/>
            <a:t>integration</a:t>
          </a:r>
          <a:r>
            <a:rPr lang="fr-FR" dirty="0" smtClean="0"/>
            <a:t> and participation in the life of the </a:t>
          </a:r>
          <a:r>
            <a:rPr lang="fr-FR" dirty="0" err="1" smtClean="0"/>
            <a:t>community</a:t>
          </a:r>
          <a:endParaRPr lang="fr-FR" dirty="0"/>
        </a:p>
      </dgm:t>
    </dgm:pt>
    <dgm:pt modelId="{55DB9F39-EA85-D449-A13F-D6375F798B7D}" type="parTrans" cxnId="{CD98880B-9452-834B-BFB9-810764ED2AE4}">
      <dgm:prSet/>
      <dgm:spPr/>
      <dgm:t>
        <a:bodyPr/>
        <a:lstStyle/>
        <a:p>
          <a:endParaRPr lang="fr-FR"/>
        </a:p>
      </dgm:t>
    </dgm:pt>
    <dgm:pt modelId="{9BC67E29-F3B7-E04C-971D-EB1186CEFB68}" type="sibTrans" cxnId="{CD98880B-9452-834B-BFB9-810764ED2AE4}">
      <dgm:prSet/>
      <dgm:spPr/>
      <dgm:t>
        <a:bodyPr/>
        <a:lstStyle/>
        <a:p>
          <a:endParaRPr lang="fr-FR"/>
        </a:p>
      </dgm:t>
    </dgm:pt>
    <dgm:pt modelId="{D871EDC1-0C1B-E04A-B9FC-FCF68B528F3D}">
      <dgm:prSet/>
      <dgm:spPr/>
      <dgm:t>
        <a:bodyPr/>
        <a:lstStyle/>
        <a:p>
          <a:r>
            <a:rPr lang="fr-FR" dirty="0" smtClean="0"/>
            <a:t>Article 47: </a:t>
          </a:r>
          <a:r>
            <a:rPr lang="fr-FR" dirty="0" err="1" smtClean="0"/>
            <a:t>Everyone</a:t>
          </a:r>
          <a:r>
            <a:rPr lang="fr-FR" dirty="0" smtClean="0"/>
            <a:t> </a:t>
          </a:r>
          <a:r>
            <a:rPr lang="fr-FR" dirty="0" err="1" smtClean="0"/>
            <a:t>is</a:t>
          </a:r>
          <a:r>
            <a:rPr lang="fr-FR" dirty="0" smtClean="0"/>
            <a:t> </a:t>
          </a:r>
          <a:r>
            <a:rPr lang="fr-FR" dirty="0" err="1" smtClean="0"/>
            <a:t>entitled</a:t>
          </a:r>
          <a:r>
            <a:rPr lang="fr-FR" dirty="0" smtClean="0"/>
            <a:t> to a </a:t>
          </a:r>
          <a:r>
            <a:rPr lang="fr-FR" dirty="0" err="1" smtClean="0"/>
            <a:t>fair</a:t>
          </a:r>
          <a:r>
            <a:rPr lang="fr-FR" dirty="0" smtClean="0"/>
            <a:t> and public </a:t>
          </a:r>
          <a:r>
            <a:rPr lang="fr-FR" dirty="0" err="1" smtClean="0"/>
            <a:t>hearing</a:t>
          </a:r>
          <a:r>
            <a:rPr lang="fr-FR" dirty="0" smtClean="0"/>
            <a:t> </a:t>
          </a:r>
          <a:r>
            <a:rPr lang="fr-FR" dirty="0" err="1" smtClean="0"/>
            <a:t>within</a:t>
          </a:r>
          <a:r>
            <a:rPr lang="fr-FR" dirty="0" smtClean="0"/>
            <a:t> a </a:t>
          </a:r>
          <a:r>
            <a:rPr lang="fr-FR" dirty="0" err="1" smtClean="0"/>
            <a:t>reasonable</a:t>
          </a:r>
          <a:r>
            <a:rPr lang="fr-FR" dirty="0" smtClean="0"/>
            <a:t> time by an </a:t>
          </a:r>
          <a:r>
            <a:rPr lang="fr-FR" dirty="0" err="1" smtClean="0"/>
            <a:t>independent</a:t>
          </a:r>
          <a:r>
            <a:rPr lang="fr-FR" dirty="0" smtClean="0"/>
            <a:t> and impartial tribunal </a:t>
          </a:r>
          <a:r>
            <a:rPr lang="fr-FR" dirty="0" err="1" smtClean="0"/>
            <a:t>previously</a:t>
          </a:r>
          <a:r>
            <a:rPr lang="fr-FR" dirty="0" smtClean="0"/>
            <a:t> </a:t>
          </a:r>
          <a:r>
            <a:rPr lang="fr-FR" dirty="0" err="1" smtClean="0"/>
            <a:t>established</a:t>
          </a:r>
          <a:r>
            <a:rPr lang="fr-FR" dirty="0" smtClean="0"/>
            <a:t> by </a:t>
          </a:r>
          <a:r>
            <a:rPr lang="fr-FR" dirty="0" err="1" smtClean="0"/>
            <a:t>law</a:t>
          </a:r>
          <a:r>
            <a:rPr lang="fr-FR" dirty="0" smtClean="0"/>
            <a:t>. </a:t>
          </a:r>
          <a:r>
            <a:rPr lang="fr-FR" dirty="0" err="1" smtClean="0"/>
            <a:t>Everyone</a:t>
          </a:r>
          <a:r>
            <a:rPr lang="fr-FR" dirty="0" smtClean="0"/>
            <a:t> </a:t>
          </a:r>
          <a:r>
            <a:rPr lang="fr-FR" dirty="0" err="1" smtClean="0"/>
            <a:t>shall</a:t>
          </a:r>
          <a:r>
            <a:rPr lang="fr-FR" dirty="0" smtClean="0"/>
            <a:t> have the </a:t>
          </a:r>
          <a:r>
            <a:rPr lang="fr-FR" dirty="0" err="1" smtClean="0"/>
            <a:t>possibility</a:t>
          </a:r>
          <a:r>
            <a:rPr lang="fr-FR" dirty="0" smtClean="0"/>
            <a:t> of </a:t>
          </a:r>
          <a:r>
            <a:rPr lang="fr-FR" dirty="0" err="1" smtClean="0"/>
            <a:t>being</a:t>
          </a:r>
          <a:r>
            <a:rPr lang="fr-FR" dirty="0" smtClean="0"/>
            <a:t> </a:t>
          </a:r>
          <a:r>
            <a:rPr lang="fr-FR" dirty="0" err="1" smtClean="0"/>
            <a:t>advised</a:t>
          </a:r>
          <a:r>
            <a:rPr lang="fr-FR" dirty="0" smtClean="0"/>
            <a:t>, </a:t>
          </a:r>
          <a:r>
            <a:rPr lang="fr-FR" dirty="0" err="1" smtClean="0"/>
            <a:t>defended</a:t>
          </a:r>
          <a:r>
            <a:rPr lang="fr-FR" dirty="0" smtClean="0"/>
            <a:t> and </a:t>
          </a:r>
          <a:r>
            <a:rPr lang="fr-FR" dirty="0" err="1" smtClean="0"/>
            <a:t>represented</a:t>
          </a:r>
          <a:endParaRPr lang="fr-FR" dirty="0"/>
        </a:p>
      </dgm:t>
    </dgm:pt>
    <dgm:pt modelId="{DB197940-C95F-0340-8D30-89701B11C236}" type="parTrans" cxnId="{0477C4EE-ABEA-0D4A-86A8-00F537867A34}">
      <dgm:prSet/>
      <dgm:spPr/>
      <dgm:t>
        <a:bodyPr/>
        <a:lstStyle/>
        <a:p>
          <a:endParaRPr lang="fr-FR"/>
        </a:p>
      </dgm:t>
    </dgm:pt>
    <dgm:pt modelId="{0A8496F4-C40B-FF43-97B3-F136565A79D0}" type="sibTrans" cxnId="{0477C4EE-ABEA-0D4A-86A8-00F537867A34}">
      <dgm:prSet/>
      <dgm:spPr/>
      <dgm:t>
        <a:bodyPr/>
        <a:lstStyle/>
        <a:p>
          <a:endParaRPr lang="fr-FR"/>
        </a:p>
      </dgm:t>
    </dgm:pt>
    <dgm:pt modelId="{55EAA540-D9D0-2941-A6D0-15CEE627A9FC}" type="pres">
      <dgm:prSet presAssocID="{AEF2C3C1-1277-AC4D-8615-C724B3737936}" presName="Name0" presStyleCnt="0">
        <dgm:presLayoutVars>
          <dgm:dir/>
          <dgm:resizeHandles val="exact"/>
        </dgm:presLayoutVars>
      </dgm:prSet>
      <dgm:spPr/>
      <dgm:t>
        <a:bodyPr/>
        <a:lstStyle/>
        <a:p>
          <a:endParaRPr lang="fr-FR"/>
        </a:p>
      </dgm:t>
    </dgm:pt>
    <dgm:pt modelId="{4BEEFB1E-0CDB-1340-9F8F-13263CA5D9E7}" type="pres">
      <dgm:prSet presAssocID="{6E4C35E2-AB81-454A-A6D5-048759D21601}" presName="composite" presStyleCnt="0"/>
      <dgm:spPr/>
    </dgm:pt>
    <dgm:pt modelId="{E6BA192D-0DBF-2147-A5BD-35675B0EC5CC}" type="pres">
      <dgm:prSet presAssocID="{6E4C35E2-AB81-454A-A6D5-048759D21601}" presName="rect1" presStyleLbl="trAlignAcc1" presStyleIdx="0" presStyleCnt="4">
        <dgm:presLayoutVars>
          <dgm:bulletEnabled val="1"/>
        </dgm:presLayoutVars>
      </dgm:prSet>
      <dgm:spPr/>
      <dgm:t>
        <a:bodyPr/>
        <a:lstStyle/>
        <a:p>
          <a:endParaRPr lang="fr-FR"/>
        </a:p>
      </dgm:t>
    </dgm:pt>
    <dgm:pt modelId="{90D3EC46-4F2C-F14C-8847-E060C50DCEDF}" type="pres">
      <dgm:prSet presAssocID="{6E4C35E2-AB81-454A-A6D5-048759D21601}"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A05C36F-F9B7-3343-A874-BD4876001404}" type="pres">
      <dgm:prSet presAssocID="{DA93A785-2836-E048-9C3D-EA6D1395256A}" presName="sibTrans" presStyleCnt="0"/>
      <dgm:spPr/>
    </dgm:pt>
    <dgm:pt modelId="{D8060BC2-24C5-A145-AFA9-784B782BE4DB}" type="pres">
      <dgm:prSet presAssocID="{3318EE78-F09C-A649-8385-5E9AC198D31E}" presName="composite" presStyleCnt="0"/>
      <dgm:spPr/>
    </dgm:pt>
    <dgm:pt modelId="{5036039A-2527-3240-A44E-3C68D310930C}" type="pres">
      <dgm:prSet presAssocID="{3318EE78-F09C-A649-8385-5E9AC198D31E}" presName="rect1" presStyleLbl="trAlignAcc1" presStyleIdx="1" presStyleCnt="4">
        <dgm:presLayoutVars>
          <dgm:bulletEnabled val="1"/>
        </dgm:presLayoutVars>
      </dgm:prSet>
      <dgm:spPr/>
      <dgm:t>
        <a:bodyPr/>
        <a:lstStyle/>
        <a:p>
          <a:endParaRPr lang="fr-FR"/>
        </a:p>
      </dgm:t>
    </dgm:pt>
    <dgm:pt modelId="{8C2CD4BD-DE29-BF42-8D68-7DD93050EA1E}" type="pres">
      <dgm:prSet presAssocID="{3318EE78-F09C-A649-8385-5E9AC198D31E}"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0839C259-59C0-2641-ADC9-212CB5A7847B}" type="pres">
      <dgm:prSet presAssocID="{BE7CF35B-4D4C-E64C-965A-CDB4B807F301}" presName="sibTrans" presStyleCnt="0"/>
      <dgm:spPr/>
    </dgm:pt>
    <dgm:pt modelId="{9DFAFBEC-D3E4-4348-9DA9-6079883878B7}" type="pres">
      <dgm:prSet presAssocID="{167E9402-6A2A-5A4F-AF72-4255E2ED73BB}" presName="composite" presStyleCnt="0"/>
      <dgm:spPr/>
    </dgm:pt>
    <dgm:pt modelId="{8E10EF10-A129-DB47-AFAF-B69DC7382C4A}" type="pres">
      <dgm:prSet presAssocID="{167E9402-6A2A-5A4F-AF72-4255E2ED73BB}" presName="rect1" presStyleLbl="trAlignAcc1" presStyleIdx="2" presStyleCnt="4">
        <dgm:presLayoutVars>
          <dgm:bulletEnabled val="1"/>
        </dgm:presLayoutVars>
      </dgm:prSet>
      <dgm:spPr/>
      <dgm:t>
        <a:bodyPr/>
        <a:lstStyle/>
        <a:p>
          <a:endParaRPr lang="fr-FR"/>
        </a:p>
      </dgm:t>
    </dgm:pt>
    <dgm:pt modelId="{4EC8B94E-E9E0-E64F-BD08-3E98D30A0C9C}" type="pres">
      <dgm:prSet presAssocID="{167E9402-6A2A-5A4F-AF72-4255E2ED73BB}"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CB98D6E2-E9DE-8E48-963B-14FA8F920B8E}" type="pres">
      <dgm:prSet presAssocID="{9BC67E29-F3B7-E04C-971D-EB1186CEFB68}" presName="sibTrans" presStyleCnt="0"/>
      <dgm:spPr/>
    </dgm:pt>
    <dgm:pt modelId="{910CE18B-1994-CF4C-8E04-070559E4C96E}" type="pres">
      <dgm:prSet presAssocID="{D871EDC1-0C1B-E04A-B9FC-FCF68B528F3D}" presName="composite" presStyleCnt="0"/>
      <dgm:spPr/>
    </dgm:pt>
    <dgm:pt modelId="{098A58B0-8015-054D-B53E-F15094AFE081}" type="pres">
      <dgm:prSet presAssocID="{D871EDC1-0C1B-E04A-B9FC-FCF68B528F3D}" presName="rect1" presStyleLbl="trAlignAcc1" presStyleIdx="3" presStyleCnt="4">
        <dgm:presLayoutVars>
          <dgm:bulletEnabled val="1"/>
        </dgm:presLayoutVars>
      </dgm:prSet>
      <dgm:spPr/>
      <dgm:t>
        <a:bodyPr/>
        <a:lstStyle/>
        <a:p>
          <a:endParaRPr lang="fr-FR"/>
        </a:p>
      </dgm:t>
    </dgm:pt>
    <dgm:pt modelId="{3CD9A037-DA44-2F47-AAA8-F2B45BEA8B47}" type="pres">
      <dgm:prSet presAssocID="{D871EDC1-0C1B-E04A-B9FC-FCF68B528F3D}"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70000" r="-70000"/>
          </a:stretch>
        </a:blipFill>
      </dgm:spPr>
    </dgm:pt>
  </dgm:ptLst>
  <dgm:cxnLst>
    <dgm:cxn modelId="{41BB5145-14CA-6F4F-B2E0-9E19DA09460D}" srcId="{AEF2C3C1-1277-AC4D-8615-C724B3737936}" destId="{6E4C35E2-AB81-454A-A6D5-048759D21601}" srcOrd="0" destOrd="0" parTransId="{8D6E4568-10A5-524E-B813-C212EDD05A8A}" sibTransId="{DA93A785-2836-E048-9C3D-EA6D1395256A}"/>
    <dgm:cxn modelId="{D69D139A-2247-7F48-A2B0-FADF43090AF5}" type="presOf" srcId="{3318EE78-F09C-A649-8385-5E9AC198D31E}" destId="{5036039A-2527-3240-A44E-3C68D310930C}" srcOrd="0" destOrd="0" presId="urn:microsoft.com/office/officeart/2008/layout/PictureStrips"/>
    <dgm:cxn modelId="{01DC5EA0-C0D8-8D4F-B116-6827DAE20CFF}" type="presOf" srcId="{6E4C35E2-AB81-454A-A6D5-048759D21601}" destId="{E6BA192D-0DBF-2147-A5BD-35675B0EC5CC}" srcOrd="0" destOrd="0" presId="urn:microsoft.com/office/officeart/2008/layout/PictureStrips"/>
    <dgm:cxn modelId="{DED2CAFE-79AB-FC43-A09C-23B3051E846B}" type="presOf" srcId="{AEF2C3C1-1277-AC4D-8615-C724B3737936}" destId="{55EAA540-D9D0-2941-A6D0-15CEE627A9FC}" srcOrd="0" destOrd="0" presId="urn:microsoft.com/office/officeart/2008/layout/PictureStrips"/>
    <dgm:cxn modelId="{0477C4EE-ABEA-0D4A-86A8-00F537867A34}" srcId="{AEF2C3C1-1277-AC4D-8615-C724B3737936}" destId="{D871EDC1-0C1B-E04A-B9FC-FCF68B528F3D}" srcOrd="3" destOrd="0" parTransId="{DB197940-C95F-0340-8D30-89701B11C236}" sibTransId="{0A8496F4-C40B-FF43-97B3-F136565A79D0}"/>
    <dgm:cxn modelId="{BE602CBA-05C9-5049-9063-4C7E5DDF441C}" type="presOf" srcId="{D871EDC1-0C1B-E04A-B9FC-FCF68B528F3D}" destId="{098A58B0-8015-054D-B53E-F15094AFE081}" srcOrd="0" destOrd="0" presId="urn:microsoft.com/office/officeart/2008/layout/PictureStrips"/>
    <dgm:cxn modelId="{CD98880B-9452-834B-BFB9-810764ED2AE4}" srcId="{AEF2C3C1-1277-AC4D-8615-C724B3737936}" destId="{167E9402-6A2A-5A4F-AF72-4255E2ED73BB}" srcOrd="2" destOrd="0" parTransId="{55DB9F39-EA85-D449-A13F-D6375F798B7D}" sibTransId="{9BC67E29-F3B7-E04C-971D-EB1186CEFB68}"/>
    <dgm:cxn modelId="{B9554676-DB00-8049-BD99-1E4C735A4F57}" srcId="{AEF2C3C1-1277-AC4D-8615-C724B3737936}" destId="{3318EE78-F09C-A649-8385-5E9AC198D31E}" srcOrd="1" destOrd="0" parTransId="{E7EA9048-D6FB-4942-B217-32061D225306}" sibTransId="{BE7CF35B-4D4C-E64C-965A-CDB4B807F301}"/>
    <dgm:cxn modelId="{21D45EA2-7040-884F-98FC-9ACA864B6D98}" type="presOf" srcId="{167E9402-6A2A-5A4F-AF72-4255E2ED73BB}" destId="{8E10EF10-A129-DB47-AFAF-B69DC7382C4A}" srcOrd="0" destOrd="0" presId="urn:microsoft.com/office/officeart/2008/layout/PictureStrips"/>
    <dgm:cxn modelId="{3706FF15-4DB5-5640-A30F-29B517561B48}" type="presParOf" srcId="{55EAA540-D9D0-2941-A6D0-15CEE627A9FC}" destId="{4BEEFB1E-0CDB-1340-9F8F-13263CA5D9E7}" srcOrd="0" destOrd="0" presId="urn:microsoft.com/office/officeart/2008/layout/PictureStrips"/>
    <dgm:cxn modelId="{9008DD57-7A87-554F-A438-01FBEAF354FD}" type="presParOf" srcId="{4BEEFB1E-0CDB-1340-9F8F-13263CA5D9E7}" destId="{E6BA192D-0DBF-2147-A5BD-35675B0EC5CC}" srcOrd="0" destOrd="0" presId="urn:microsoft.com/office/officeart/2008/layout/PictureStrips"/>
    <dgm:cxn modelId="{64776E60-A110-C34B-AE37-227DBC15768E}" type="presParOf" srcId="{4BEEFB1E-0CDB-1340-9F8F-13263CA5D9E7}" destId="{90D3EC46-4F2C-F14C-8847-E060C50DCEDF}" srcOrd="1" destOrd="0" presId="urn:microsoft.com/office/officeart/2008/layout/PictureStrips"/>
    <dgm:cxn modelId="{5B93E73C-7052-384A-993A-0D92232077FE}" type="presParOf" srcId="{55EAA540-D9D0-2941-A6D0-15CEE627A9FC}" destId="{1A05C36F-F9B7-3343-A874-BD4876001404}" srcOrd="1" destOrd="0" presId="urn:microsoft.com/office/officeart/2008/layout/PictureStrips"/>
    <dgm:cxn modelId="{E1F3F282-76FC-9746-8D18-FFD57EE4AE2B}" type="presParOf" srcId="{55EAA540-D9D0-2941-A6D0-15CEE627A9FC}" destId="{D8060BC2-24C5-A145-AFA9-784B782BE4DB}" srcOrd="2" destOrd="0" presId="urn:microsoft.com/office/officeart/2008/layout/PictureStrips"/>
    <dgm:cxn modelId="{F2A210AB-E04F-584B-9DFD-D325B231B8EC}" type="presParOf" srcId="{D8060BC2-24C5-A145-AFA9-784B782BE4DB}" destId="{5036039A-2527-3240-A44E-3C68D310930C}" srcOrd="0" destOrd="0" presId="urn:microsoft.com/office/officeart/2008/layout/PictureStrips"/>
    <dgm:cxn modelId="{9FA5F0AC-B953-D447-BC6E-5073CA93DD03}" type="presParOf" srcId="{D8060BC2-24C5-A145-AFA9-784B782BE4DB}" destId="{8C2CD4BD-DE29-BF42-8D68-7DD93050EA1E}" srcOrd="1" destOrd="0" presId="urn:microsoft.com/office/officeart/2008/layout/PictureStrips"/>
    <dgm:cxn modelId="{C5AA8829-6678-7944-A0CD-41388FBFF6A6}" type="presParOf" srcId="{55EAA540-D9D0-2941-A6D0-15CEE627A9FC}" destId="{0839C259-59C0-2641-ADC9-212CB5A7847B}" srcOrd="3" destOrd="0" presId="urn:microsoft.com/office/officeart/2008/layout/PictureStrips"/>
    <dgm:cxn modelId="{0F5B629A-7B2B-0B4A-A316-96C7F8787D87}" type="presParOf" srcId="{55EAA540-D9D0-2941-A6D0-15CEE627A9FC}" destId="{9DFAFBEC-D3E4-4348-9DA9-6079883878B7}" srcOrd="4" destOrd="0" presId="urn:microsoft.com/office/officeart/2008/layout/PictureStrips"/>
    <dgm:cxn modelId="{EEA6D4CF-0A46-DA49-8C3E-9FC972D9066B}" type="presParOf" srcId="{9DFAFBEC-D3E4-4348-9DA9-6079883878B7}" destId="{8E10EF10-A129-DB47-AFAF-B69DC7382C4A}" srcOrd="0" destOrd="0" presId="urn:microsoft.com/office/officeart/2008/layout/PictureStrips"/>
    <dgm:cxn modelId="{70F1BF7E-2614-AD40-AB04-99402D8642C0}" type="presParOf" srcId="{9DFAFBEC-D3E4-4348-9DA9-6079883878B7}" destId="{4EC8B94E-E9E0-E64F-BD08-3E98D30A0C9C}" srcOrd="1" destOrd="0" presId="urn:microsoft.com/office/officeart/2008/layout/PictureStrips"/>
    <dgm:cxn modelId="{28B7788D-C712-2442-94FF-23E2456BA124}" type="presParOf" srcId="{55EAA540-D9D0-2941-A6D0-15CEE627A9FC}" destId="{CB98D6E2-E9DE-8E48-963B-14FA8F920B8E}" srcOrd="5" destOrd="0" presId="urn:microsoft.com/office/officeart/2008/layout/PictureStrips"/>
    <dgm:cxn modelId="{80DCA79C-46C6-4742-BD4F-735E58BDF018}" type="presParOf" srcId="{55EAA540-D9D0-2941-A6D0-15CEE627A9FC}" destId="{910CE18B-1994-CF4C-8E04-070559E4C96E}" srcOrd="6" destOrd="0" presId="urn:microsoft.com/office/officeart/2008/layout/PictureStrips"/>
    <dgm:cxn modelId="{B40447AA-577F-E54D-B505-948686878FE6}" type="presParOf" srcId="{910CE18B-1994-CF4C-8E04-070559E4C96E}" destId="{098A58B0-8015-054D-B53E-F15094AFE081}" srcOrd="0" destOrd="0" presId="urn:microsoft.com/office/officeart/2008/layout/PictureStrips"/>
    <dgm:cxn modelId="{FEF6FBA6-A0D5-6142-BD9C-AE412839829D}" type="presParOf" srcId="{910CE18B-1994-CF4C-8E04-070559E4C96E}" destId="{3CD9A037-DA44-2F47-AAA8-F2B45BEA8B4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F2C3C1-1277-AC4D-8615-C724B3737936}"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fr-FR"/>
        </a:p>
      </dgm:t>
    </dgm:pt>
    <dgm:pt modelId="{62C18B2E-B773-E548-9ACF-2DF02AAB7377}">
      <dgm:prSet/>
      <dgm:spPr/>
      <dgm:t>
        <a:bodyPr/>
        <a:lstStyle/>
        <a:p>
          <a:r>
            <a:rPr lang="fr-FR" dirty="0" smtClean="0"/>
            <a:t>Article 41: Right to good administration</a:t>
          </a:r>
          <a:endParaRPr lang="fr-FR" dirty="0"/>
        </a:p>
      </dgm:t>
    </dgm:pt>
    <dgm:pt modelId="{81F3109B-D765-1647-810B-3704DB88C12F}" type="parTrans" cxnId="{AB61213F-6D42-6B42-802F-17BBB3552257}">
      <dgm:prSet/>
      <dgm:spPr/>
      <dgm:t>
        <a:bodyPr/>
        <a:lstStyle/>
        <a:p>
          <a:endParaRPr lang="fr-FR"/>
        </a:p>
      </dgm:t>
    </dgm:pt>
    <dgm:pt modelId="{28DF0026-AE66-FF45-9A24-CAFFA9EBE6A6}" type="sibTrans" cxnId="{AB61213F-6D42-6B42-802F-17BBB3552257}">
      <dgm:prSet/>
      <dgm:spPr/>
      <dgm:t>
        <a:bodyPr/>
        <a:lstStyle/>
        <a:p>
          <a:endParaRPr lang="fr-FR"/>
        </a:p>
      </dgm:t>
    </dgm:pt>
    <dgm:pt modelId="{E4CF6DED-9385-CE4F-8F23-574156337920}">
      <dgm:prSet/>
      <dgm:spPr/>
      <dgm:t>
        <a:bodyPr/>
        <a:lstStyle/>
        <a:p>
          <a:r>
            <a:rPr lang="fr-FR" dirty="0" smtClean="0"/>
            <a:t>Article 45: </a:t>
          </a:r>
          <a:r>
            <a:rPr lang="fr-FR" dirty="0" err="1" smtClean="0"/>
            <a:t>Every</a:t>
          </a:r>
          <a:r>
            <a:rPr lang="fr-FR" dirty="0" smtClean="0"/>
            <a:t> </a:t>
          </a:r>
          <a:r>
            <a:rPr lang="fr-FR" dirty="0" err="1" smtClean="0"/>
            <a:t>citizen</a:t>
          </a:r>
          <a:r>
            <a:rPr lang="fr-FR" dirty="0" smtClean="0"/>
            <a:t> of the Union has the right to move and </a:t>
          </a:r>
          <a:r>
            <a:rPr lang="fr-FR" dirty="0" err="1" smtClean="0"/>
            <a:t>reside</a:t>
          </a:r>
          <a:r>
            <a:rPr lang="fr-FR" dirty="0" smtClean="0"/>
            <a:t> </a:t>
          </a:r>
          <a:r>
            <a:rPr lang="fr-FR" dirty="0" err="1" smtClean="0"/>
            <a:t>freely</a:t>
          </a:r>
          <a:r>
            <a:rPr lang="fr-FR" dirty="0" smtClean="0"/>
            <a:t> </a:t>
          </a:r>
          <a:r>
            <a:rPr lang="fr-FR" dirty="0" err="1" smtClean="0"/>
            <a:t>within</a:t>
          </a:r>
          <a:r>
            <a:rPr lang="fr-FR" dirty="0" smtClean="0"/>
            <a:t> the </a:t>
          </a:r>
          <a:r>
            <a:rPr lang="fr-FR" dirty="0" err="1" smtClean="0"/>
            <a:t>territory</a:t>
          </a:r>
          <a:r>
            <a:rPr lang="fr-FR" dirty="0" smtClean="0"/>
            <a:t> of the </a:t>
          </a:r>
          <a:r>
            <a:rPr lang="fr-FR" dirty="0" err="1" smtClean="0"/>
            <a:t>Member</a:t>
          </a:r>
          <a:r>
            <a:rPr lang="fr-FR" dirty="0" smtClean="0"/>
            <a:t> States. </a:t>
          </a:r>
          <a:r>
            <a:rPr lang="fr-FR" dirty="0" err="1" smtClean="0"/>
            <a:t>Freedom</a:t>
          </a:r>
          <a:r>
            <a:rPr lang="fr-FR" dirty="0" smtClean="0"/>
            <a:t> of </a:t>
          </a:r>
          <a:r>
            <a:rPr lang="fr-FR" dirty="0" err="1" smtClean="0"/>
            <a:t>movement</a:t>
          </a:r>
          <a:r>
            <a:rPr lang="fr-FR" dirty="0" smtClean="0"/>
            <a:t> and </a:t>
          </a:r>
          <a:r>
            <a:rPr lang="fr-FR" dirty="0" err="1" smtClean="0"/>
            <a:t>residence</a:t>
          </a:r>
          <a:r>
            <a:rPr lang="fr-FR" dirty="0" smtClean="0"/>
            <a:t> </a:t>
          </a:r>
          <a:r>
            <a:rPr lang="fr-FR" dirty="0" err="1" smtClean="0"/>
            <a:t>may</a:t>
          </a:r>
          <a:r>
            <a:rPr lang="fr-FR" dirty="0" smtClean="0"/>
            <a:t> </a:t>
          </a:r>
          <a:r>
            <a:rPr lang="fr-FR" dirty="0" err="1" smtClean="0"/>
            <a:t>be</a:t>
          </a:r>
          <a:r>
            <a:rPr lang="fr-FR" dirty="0" smtClean="0"/>
            <a:t> </a:t>
          </a:r>
          <a:r>
            <a:rPr lang="fr-FR" dirty="0" err="1" smtClean="0"/>
            <a:t>granted</a:t>
          </a:r>
          <a:r>
            <a:rPr lang="fr-FR" dirty="0" smtClean="0"/>
            <a:t>, in accordance </a:t>
          </a:r>
          <a:r>
            <a:rPr lang="fr-FR" dirty="0" err="1" smtClean="0"/>
            <a:t>with</a:t>
          </a:r>
          <a:r>
            <a:rPr lang="fr-FR" dirty="0" smtClean="0"/>
            <a:t> the </a:t>
          </a:r>
          <a:r>
            <a:rPr lang="fr-FR" dirty="0" err="1" smtClean="0"/>
            <a:t>Treaty</a:t>
          </a:r>
          <a:r>
            <a:rPr lang="fr-FR" dirty="0" smtClean="0"/>
            <a:t> </a:t>
          </a:r>
          <a:r>
            <a:rPr lang="fr-FR" dirty="0" err="1" smtClean="0"/>
            <a:t>establishing</a:t>
          </a:r>
          <a:r>
            <a:rPr lang="fr-FR" dirty="0" smtClean="0"/>
            <a:t> the </a:t>
          </a:r>
          <a:r>
            <a:rPr lang="fr-FR" dirty="0" err="1" smtClean="0"/>
            <a:t>European</a:t>
          </a:r>
          <a:r>
            <a:rPr lang="fr-FR" dirty="0" smtClean="0"/>
            <a:t> </a:t>
          </a:r>
          <a:r>
            <a:rPr lang="fr-FR" dirty="0" err="1" smtClean="0"/>
            <a:t>Community</a:t>
          </a:r>
          <a:r>
            <a:rPr lang="fr-FR" dirty="0" smtClean="0"/>
            <a:t>, to </a:t>
          </a:r>
          <a:r>
            <a:rPr lang="fr-FR" dirty="0" err="1" smtClean="0"/>
            <a:t>nationals</a:t>
          </a:r>
          <a:r>
            <a:rPr lang="fr-FR" dirty="0" smtClean="0"/>
            <a:t> of </a:t>
          </a:r>
          <a:r>
            <a:rPr lang="fr-FR" dirty="0" err="1" smtClean="0"/>
            <a:t>third</a:t>
          </a:r>
          <a:r>
            <a:rPr lang="fr-FR" dirty="0" smtClean="0"/>
            <a:t> countries </a:t>
          </a:r>
          <a:r>
            <a:rPr lang="fr-FR" dirty="0" err="1" smtClean="0"/>
            <a:t>legally</a:t>
          </a:r>
          <a:r>
            <a:rPr lang="fr-FR" dirty="0" smtClean="0"/>
            <a:t> </a:t>
          </a:r>
          <a:r>
            <a:rPr lang="fr-FR" dirty="0" err="1" smtClean="0"/>
            <a:t>resident</a:t>
          </a:r>
          <a:r>
            <a:rPr lang="fr-FR" dirty="0" smtClean="0"/>
            <a:t> in the </a:t>
          </a:r>
          <a:r>
            <a:rPr lang="fr-FR" dirty="0" err="1" smtClean="0"/>
            <a:t>territory</a:t>
          </a:r>
          <a:r>
            <a:rPr lang="fr-FR" dirty="0" smtClean="0"/>
            <a:t> of a </a:t>
          </a:r>
          <a:r>
            <a:rPr lang="fr-FR" dirty="0" err="1" smtClean="0"/>
            <a:t>Member</a:t>
          </a:r>
          <a:r>
            <a:rPr lang="fr-FR" dirty="0" smtClean="0"/>
            <a:t> State.</a:t>
          </a:r>
          <a:endParaRPr lang="fr-FR" dirty="0"/>
        </a:p>
      </dgm:t>
    </dgm:pt>
    <dgm:pt modelId="{79B65E13-B797-074B-87AF-CE2BF29DA569}" type="parTrans" cxnId="{855D7ABA-3C3A-9144-BC80-60E77F991FE0}">
      <dgm:prSet/>
      <dgm:spPr/>
      <dgm:t>
        <a:bodyPr/>
        <a:lstStyle/>
        <a:p>
          <a:endParaRPr lang="fr-FR"/>
        </a:p>
      </dgm:t>
    </dgm:pt>
    <dgm:pt modelId="{A6DE7C05-9BE5-4740-9D30-AF6009AEB67B}" type="sibTrans" cxnId="{855D7ABA-3C3A-9144-BC80-60E77F991FE0}">
      <dgm:prSet/>
      <dgm:spPr/>
      <dgm:t>
        <a:bodyPr/>
        <a:lstStyle/>
        <a:p>
          <a:endParaRPr lang="fr-FR"/>
        </a:p>
      </dgm:t>
    </dgm:pt>
    <dgm:pt modelId="{5A8E4758-CC36-0640-A840-4CCB34C509C7}">
      <dgm:prSet/>
      <dgm:spPr/>
      <dgm:t>
        <a:bodyPr/>
        <a:lstStyle/>
        <a:p>
          <a:r>
            <a:rPr lang="fr-FR" dirty="0" smtClean="0"/>
            <a:t>Article 48: </a:t>
          </a:r>
          <a:r>
            <a:rPr lang="fr-FR" dirty="0" err="1" smtClean="0"/>
            <a:t>Everyone</a:t>
          </a:r>
          <a:r>
            <a:rPr lang="fr-FR" dirty="0" smtClean="0"/>
            <a:t> </a:t>
          </a:r>
          <a:r>
            <a:rPr lang="fr-FR" dirty="0" err="1" smtClean="0"/>
            <a:t>who</a:t>
          </a:r>
          <a:r>
            <a:rPr lang="fr-FR" dirty="0" smtClean="0"/>
            <a:t> has been </a:t>
          </a:r>
          <a:r>
            <a:rPr lang="fr-FR" dirty="0" err="1" smtClean="0"/>
            <a:t>charged</a:t>
          </a:r>
          <a:r>
            <a:rPr lang="fr-FR" dirty="0" smtClean="0"/>
            <a:t> </a:t>
          </a:r>
          <a:r>
            <a:rPr lang="fr-FR" dirty="0" err="1" smtClean="0"/>
            <a:t>shall</a:t>
          </a:r>
          <a:r>
            <a:rPr lang="fr-FR" dirty="0" smtClean="0"/>
            <a:t> </a:t>
          </a:r>
          <a:r>
            <a:rPr lang="fr-FR" dirty="0" err="1" smtClean="0"/>
            <a:t>be</a:t>
          </a:r>
          <a:r>
            <a:rPr lang="fr-FR" dirty="0" smtClean="0"/>
            <a:t> </a:t>
          </a:r>
          <a:r>
            <a:rPr lang="fr-FR" dirty="0" err="1" smtClean="0"/>
            <a:t>presumed</a:t>
          </a:r>
          <a:r>
            <a:rPr lang="fr-FR" dirty="0" smtClean="0"/>
            <a:t> innocent </a:t>
          </a:r>
          <a:r>
            <a:rPr lang="fr-FR" dirty="0" err="1" smtClean="0"/>
            <a:t>until</a:t>
          </a:r>
          <a:r>
            <a:rPr lang="fr-FR" dirty="0" smtClean="0"/>
            <a:t> </a:t>
          </a:r>
          <a:r>
            <a:rPr lang="fr-FR" dirty="0" err="1" smtClean="0"/>
            <a:t>proved</a:t>
          </a:r>
          <a:r>
            <a:rPr lang="fr-FR" dirty="0" smtClean="0"/>
            <a:t> </a:t>
          </a:r>
          <a:r>
            <a:rPr lang="fr-FR" dirty="0" err="1" smtClean="0"/>
            <a:t>guilty</a:t>
          </a:r>
          <a:r>
            <a:rPr lang="fr-FR" dirty="0" smtClean="0"/>
            <a:t> </a:t>
          </a:r>
          <a:r>
            <a:rPr lang="fr-FR" dirty="0" err="1" smtClean="0"/>
            <a:t>according</a:t>
          </a:r>
          <a:r>
            <a:rPr lang="fr-FR" dirty="0" smtClean="0"/>
            <a:t> to </a:t>
          </a:r>
          <a:r>
            <a:rPr lang="fr-FR" dirty="0" err="1" smtClean="0"/>
            <a:t>law</a:t>
          </a:r>
          <a:r>
            <a:rPr lang="fr-FR" dirty="0" smtClean="0"/>
            <a:t>. Respect for the </a:t>
          </a:r>
          <a:r>
            <a:rPr lang="fr-FR" dirty="0" err="1" smtClean="0"/>
            <a:t>rights</a:t>
          </a:r>
          <a:r>
            <a:rPr lang="fr-FR" dirty="0" smtClean="0"/>
            <a:t> of the </a:t>
          </a:r>
          <a:r>
            <a:rPr lang="fr-FR" dirty="0" err="1" smtClean="0"/>
            <a:t>defence</a:t>
          </a:r>
          <a:r>
            <a:rPr lang="fr-FR" dirty="0" smtClean="0"/>
            <a:t> of </a:t>
          </a:r>
          <a:r>
            <a:rPr lang="fr-FR" dirty="0" err="1" smtClean="0"/>
            <a:t>anyone</a:t>
          </a:r>
          <a:r>
            <a:rPr lang="fr-FR" dirty="0" smtClean="0"/>
            <a:t> </a:t>
          </a:r>
          <a:r>
            <a:rPr lang="fr-FR" dirty="0" err="1" smtClean="0"/>
            <a:t>who</a:t>
          </a:r>
          <a:r>
            <a:rPr lang="fr-FR" dirty="0" smtClean="0"/>
            <a:t> has been </a:t>
          </a:r>
          <a:r>
            <a:rPr lang="fr-FR" dirty="0" err="1" smtClean="0"/>
            <a:t>charged</a:t>
          </a:r>
          <a:r>
            <a:rPr lang="fr-FR" dirty="0" smtClean="0"/>
            <a:t> </a:t>
          </a:r>
          <a:r>
            <a:rPr lang="fr-FR" dirty="0" err="1" smtClean="0"/>
            <a:t>shall</a:t>
          </a:r>
          <a:r>
            <a:rPr lang="fr-FR" dirty="0" smtClean="0"/>
            <a:t> </a:t>
          </a:r>
          <a:r>
            <a:rPr lang="fr-FR" dirty="0" err="1" smtClean="0"/>
            <a:t>be</a:t>
          </a:r>
          <a:r>
            <a:rPr lang="fr-FR" dirty="0" smtClean="0"/>
            <a:t> </a:t>
          </a:r>
          <a:r>
            <a:rPr lang="fr-FR" dirty="0" err="1" smtClean="0"/>
            <a:t>guaranteed</a:t>
          </a:r>
          <a:r>
            <a:rPr lang="fr-FR" dirty="0" smtClean="0"/>
            <a:t>.</a:t>
          </a:r>
          <a:endParaRPr lang="fr-FR" dirty="0"/>
        </a:p>
      </dgm:t>
    </dgm:pt>
    <dgm:pt modelId="{1E6BF4A0-73AF-AD4D-800D-02F665C29765}" type="parTrans" cxnId="{7481BE52-5D8F-EF46-91CC-76E0C45D3A11}">
      <dgm:prSet/>
      <dgm:spPr/>
      <dgm:t>
        <a:bodyPr/>
        <a:lstStyle/>
        <a:p>
          <a:endParaRPr lang="fr-FR"/>
        </a:p>
      </dgm:t>
    </dgm:pt>
    <dgm:pt modelId="{A687E500-7890-3C4F-B3B3-D49910488B92}" type="sibTrans" cxnId="{7481BE52-5D8F-EF46-91CC-76E0C45D3A11}">
      <dgm:prSet/>
      <dgm:spPr/>
      <dgm:t>
        <a:bodyPr/>
        <a:lstStyle/>
        <a:p>
          <a:endParaRPr lang="fr-FR"/>
        </a:p>
      </dgm:t>
    </dgm:pt>
    <dgm:pt modelId="{55EAA540-D9D0-2941-A6D0-15CEE627A9FC}" type="pres">
      <dgm:prSet presAssocID="{AEF2C3C1-1277-AC4D-8615-C724B3737936}" presName="Name0" presStyleCnt="0">
        <dgm:presLayoutVars>
          <dgm:dir/>
          <dgm:resizeHandles val="exact"/>
        </dgm:presLayoutVars>
      </dgm:prSet>
      <dgm:spPr/>
      <dgm:t>
        <a:bodyPr/>
        <a:lstStyle/>
        <a:p>
          <a:endParaRPr lang="fr-FR"/>
        </a:p>
      </dgm:t>
    </dgm:pt>
    <dgm:pt modelId="{CA2796E9-543B-AB48-99DD-85124DBEF728}" type="pres">
      <dgm:prSet presAssocID="{62C18B2E-B773-E548-9ACF-2DF02AAB7377}" presName="composite" presStyleCnt="0"/>
      <dgm:spPr/>
    </dgm:pt>
    <dgm:pt modelId="{D6FA1827-061F-5946-AD18-B6F08D74497A}" type="pres">
      <dgm:prSet presAssocID="{62C18B2E-B773-E548-9ACF-2DF02AAB7377}" presName="rect1" presStyleLbl="trAlignAcc1" presStyleIdx="0" presStyleCnt="3">
        <dgm:presLayoutVars>
          <dgm:bulletEnabled val="1"/>
        </dgm:presLayoutVars>
      </dgm:prSet>
      <dgm:spPr/>
      <dgm:t>
        <a:bodyPr/>
        <a:lstStyle/>
        <a:p>
          <a:endParaRPr lang="fr-FR"/>
        </a:p>
      </dgm:t>
    </dgm:pt>
    <dgm:pt modelId="{E99FE84E-A763-7340-8EFC-D0E0AECF6580}" type="pres">
      <dgm:prSet presAssocID="{62C18B2E-B773-E548-9ACF-2DF02AAB7377}"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664CAE16-7DA1-DB47-A946-CFB9BB740F31}" type="pres">
      <dgm:prSet presAssocID="{28DF0026-AE66-FF45-9A24-CAFFA9EBE6A6}" presName="sibTrans" presStyleCnt="0"/>
      <dgm:spPr/>
    </dgm:pt>
    <dgm:pt modelId="{0F5272C8-5F9E-154F-A437-E085B8839AF2}" type="pres">
      <dgm:prSet presAssocID="{5A8E4758-CC36-0640-A840-4CCB34C509C7}" presName="composite" presStyleCnt="0"/>
      <dgm:spPr/>
    </dgm:pt>
    <dgm:pt modelId="{A8222A1C-B96D-3849-9A3F-8D2B19249CBA}" type="pres">
      <dgm:prSet presAssocID="{5A8E4758-CC36-0640-A840-4CCB34C509C7}" presName="rect1" presStyleLbl="trAlignAcc1" presStyleIdx="1" presStyleCnt="3">
        <dgm:presLayoutVars>
          <dgm:bulletEnabled val="1"/>
        </dgm:presLayoutVars>
      </dgm:prSet>
      <dgm:spPr/>
      <dgm:t>
        <a:bodyPr/>
        <a:lstStyle/>
        <a:p>
          <a:endParaRPr lang="fr-FR"/>
        </a:p>
      </dgm:t>
    </dgm:pt>
    <dgm:pt modelId="{EE80897A-846C-8947-BE4E-351B3CA2F193}" type="pres">
      <dgm:prSet presAssocID="{5A8E4758-CC36-0640-A840-4CCB34C509C7}"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1E1D6663-187D-6C42-A320-D3F79575051C}" type="pres">
      <dgm:prSet presAssocID="{A687E500-7890-3C4F-B3B3-D49910488B92}" presName="sibTrans" presStyleCnt="0"/>
      <dgm:spPr/>
    </dgm:pt>
    <dgm:pt modelId="{5FB8E502-BADC-C148-8CDF-5640967F529D}" type="pres">
      <dgm:prSet presAssocID="{E4CF6DED-9385-CE4F-8F23-574156337920}" presName="composite" presStyleCnt="0"/>
      <dgm:spPr/>
    </dgm:pt>
    <dgm:pt modelId="{761F03D2-BB31-6747-89BB-1064D0B683DF}" type="pres">
      <dgm:prSet presAssocID="{E4CF6DED-9385-CE4F-8F23-574156337920}" presName="rect1" presStyleLbl="trAlignAcc1" presStyleIdx="2" presStyleCnt="3">
        <dgm:presLayoutVars>
          <dgm:bulletEnabled val="1"/>
        </dgm:presLayoutVars>
      </dgm:prSet>
      <dgm:spPr/>
      <dgm:t>
        <a:bodyPr/>
        <a:lstStyle/>
        <a:p>
          <a:endParaRPr lang="fr-FR"/>
        </a:p>
      </dgm:t>
    </dgm:pt>
    <dgm:pt modelId="{8789B120-54F1-1B4A-A104-163D16BDD4F2}" type="pres">
      <dgm:prSet presAssocID="{E4CF6DED-9385-CE4F-8F23-574156337920}"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AB61213F-6D42-6B42-802F-17BBB3552257}" srcId="{AEF2C3C1-1277-AC4D-8615-C724B3737936}" destId="{62C18B2E-B773-E548-9ACF-2DF02AAB7377}" srcOrd="0" destOrd="0" parTransId="{81F3109B-D765-1647-810B-3704DB88C12F}" sibTransId="{28DF0026-AE66-FF45-9A24-CAFFA9EBE6A6}"/>
    <dgm:cxn modelId="{7481BE52-5D8F-EF46-91CC-76E0C45D3A11}" srcId="{AEF2C3C1-1277-AC4D-8615-C724B3737936}" destId="{5A8E4758-CC36-0640-A840-4CCB34C509C7}" srcOrd="1" destOrd="0" parTransId="{1E6BF4A0-73AF-AD4D-800D-02F665C29765}" sibTransId="{A687E500-7890-3C4F-B3B3-D49910488B92}"/>
    <dgm:cxn modelId="{855D7ABA-3C3A-9144-BC80-60E77F991FE0}" srcId="{AEF2C3C1-1277-AC4D-8615-C724B3737936}" destId="{E4CF6DED-9385-CE4F-8F23-574156337920}" srcOrd="2" destOrd="0" parTransId="{79B65E13-B797-074B-87AF-CE2BF29DA569}" sibTransId="{A6DE7C05-9BE5-4740-9D30-AF6009AEB67B}"/>
    <dgm:cxn modelId="{8C21BEB1-774C-7C47-AE1B-7F0AAAF618BD}" type="presOf" srcId="{62C18B2E-B773-E548-9ACF-2DF02AAB7377}" destId="{D6FA1827-061F-5946-AD18-B6F08D74497A}" srcOrd="0" destOrd="0" presId="urn:microsoft.com/office/officeart/2008/layout/PictureStrips"/>
    <dgm:cxn modelId="{00938859-D109-EF4E-958D-DF95EDBCD8A8}" type="presOf" srcId="{5A8E4758-CC36-0640-A840-4CCB34C509C7}" destId="{A8222A1C-B96D-3849-9A3F-8D2B19249CBA}" srcOrd="0" destOrd="0" presId="urn:microsoft.com/office/officeart/2008/layout/PictureStrips"/>
    <dgm:cxn modelId="{CDEEC844-B9B0-9349-B85A-79B650BEE6BC}" type="presOf" srcId="{AEF2C3C1-1277-AC4D-8615-C724B3737936}" destId="{55EAA540-D9D0-2941-A6D0-15CEE627A9FC}" srcOrd="0" destOrd="0" presId="urn:microsoft.com/office/officeart/2008/layout/PictureStrips"/>
    <dgm:cxn modelId="{11615E09-291C-384E-8F2B-D376EFAD8F9D}" type="presOf" srcId="{E4CF6DED-9385-CE4F-8F23-574156337920}" destId="{761F03D2-BB31-6747-89BB-1064D0B683DF}" srcOrd="0" destOrd="0" presId="urn:microsoft.com/office/officeart/2008/layout/PictureStrips"/>
    <dgm:cxn modelId="{B138E0B5-69FE-7F48-995B-F09B5C544937}" type="presParOf" srcId="{55EAA540-D9D0-2941-A6D0-15CEE627A9FC}" destId="{CA2796E9-543B-AB48-99DD-85124DBEF728}" srcOrd="0" destOrd="0" presId="urn:microsoft.com/office/officeart/2008/layout/PictureStrips"/>
    <dgm:cxn modelId="{34C2936A-1E4D-FC49-BC28-614C1904CC58}" type="presParOf" srcId="{CA2796E9-543B-AB48-99DD-85124DBEF728}" destId="{D6FA1827-061F-5946-AD18-B6F08D74497A}" srcOrd="0" destOrd="0" presId="urn:microsoft.com/office/officeart/2008/layout/PictureStrips"/>
    <dgm:cxn modelId="{1E92479D-D106-D14D-8A25-38E27BFC579A}" type="presParOf" srcId="{CA2796E9-543B-AB48-99DD-85124DBEF728}" destId="{E99FE84E-A763-7340-8EFC-D0E0AECF6580}" srcOrd="1" destOrd="0" presId="urn:microsoft.com/office/officeart/2008/layout/PictureStrips"/>
    <dgm:cxn modelId="{88921C14-95F7-1549-9296-F3D5D28AA030}" type="presParOf" srcId="{55EAA540-D9D0-2941-A6D0-15CEE627A9FC}" destId="{664CAE16-7DA1-DB47-A946-CFB9BB740F31}" srcOrd="1" destOrd="0" presId="urn:microsoft.com/office/officeart/2008/layout/PictureStrips"/>
    <dgm:cxn modelId="{6C387879-2C7A-5D4C-B44B-9C298A563911}" type="presParOf" srcId="{55EAA540-D9D0-2941-A6D0-15CEE627A9FC}" destId="{0F5272C8-5F9E-154F-A437-E085B8839AF2}" srcOrd="2" destOrd="0" presId="urn:microsoft.com/office/officeart/2008/layout/PictureStrips"/>
    <dgm:cxn modelId="{1CF30361-CD9B-1347-9421-7FC612754FD7}" type="presParOf" srcId="{0F5272C8-5F9E-154F-A437-E085B8839AF2}" destId="{A8222A1C-B96D-3849-9A3F-8D2B19249CBA}" srcOrd="0" destOrd="0" presId="urn:microsoft.com/office/officeart/2008/layout/PictureStrips"/>
    <dgm:cxn modelId="{9F119F21-8D28-AD41-87F5-B575616E4D30}" type="presParOf" srcId="{0F5272C8-5F9E-154F-A437-E085B8839AF2}" destId="{EE80897A-846C-8947-BE4E-351B3CA2F193}" srcOrd="1" destOrd="0" presId="urn:microsoft.com/office/officeart/2008/layout/PictureStrips"/>
    <dgm:cxn modelId="{FB486A90-BEA3-C149-A756-1E29CDB1F7FB}" type="presParOf" srcId="{55EAA540-D9D0-2941-A6D0-15CEE627A9FC}" destId="{1E1D6663-187D-6C42-A320-D3F79575051C}" srcOrd="3" destOrd="0" presId="urn:microsoft.com/office/officeart/2008/layout/PictureStrips"/>
    <dgm:cxn modelId="{AD1BA59F-EA33-8D40-9F95-A0E069A656C6}" type="presParOf" srcId="{55EAA540-D9D0-2941-A6D0-15CEE627A9FC}" destId="{5FB8E502-BADC-C148-8CDF-5640967F529D}" srcOrd="4" destOrd="0" presId="urn:microsoft.com/office/officeart/2008/layout/PictureStrips"/>
    <dgm:cxn modelId="{A203C30C-6D4A-D54D-BEDC-F9F6EF9C346F}" type="presParOf" srcId="{5FB8E502-BADC-C148-8CDF-5640967F529D}" destId="{761F03D2-BB31-6747-89BB-1064D0B683DF}" srcOrd="0" destOrd="0" presId="urn:microsoft.com/office/officeart/2008/layout/PictureStrips"/>
    <dgm:cxn modelId="{819C10E9-BE25-5640-99CE-4D70312E10CE}" type="presParOf" srcId="{5FB8E502-BADC-C148-8CDF-5640967F529D}" destId="{8789B120-54F1-1B4A-A104-163D16BDD4F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92E59-D894-4D46-BB33-0729D2937734}">
      <dsp:nvSpPr>
        <dsp:cNvPr id="0" name=""/>
        <dsp:cNvSpPr/>
      </dsp:nvSpPr>
      <dsp:spPr>
        <a:xfrm rot="5400000">
          <a:off x="-145164" y="557038"/>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5660AD-640C-364E-96F7-42FC13F23082}">
      <dsp:nvSpPr>
        <dsp:cNvPr id="0" name=""/>
        <dsp:cNvSpPr/>
      </dsp:nvSpPr>
      <dsp:spPr>
        <a:xfrm>
          <a:off x="52205" y="3267"/>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b="1" kern="1200" dirty="0" smtClean="0">
              <a:latin typeface="+mn-lt"/>
            </a:rPr>
            <a:t>United in </a:t>
          </a:r>
          <a:r>
            <a:rPr lang="fr-FR" sz="1050" b="1" kern="1200" dirty="0" err="1" smtClean="0">
              <a:latin typeface="+mn-lt"/>
            </a:rPr>
            <a:t>diversity</a:t>
          </a:r>
          <a:endParaRPr lang="fr-FR" sz="1050" b="1" kern="1200" dirty="0">
            <a:latin typeface="+mn-lt"/>
          </a:endParaRPr>
        </a:p>
      </dsp:txBody>
      <dsp:txXfrm>
        <a:off x="72589" y="23651"/>
        <a:ext cx="1119154" cy="655185"/>
      </dsp:txXfrm>
    </dsp:sp>
    <dsp:sp modelId="{ED3FB454-02EA-CA44-A224-25C8BB2444E4}">
      <dsp:nvSpPr>
        <dsp:cNvPr id="0" name=""/>
        <dsp:cNvSpPr/>
      </dsp:nvSpPr>
      <dsp:spPr>
        <a:xfrm rot="5400000">
          <a:off x="-145164" y="1426980"/>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5E02DC-02EE-0541-9841-9842A957552F}">
      <dsp:nvSpPr>
        <dsp:cNvPr id="0" name=""/>
        <dsp:cNvSpPr/>
      </dsp:nvSpPr>
      <dsp:spPr>
        <a:xfrm>
          <a:off x="52205" y="873208"/>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b="1" kern="1200" dirty="0" smtClean="0">
              <a:latin typeface="+mn-lt"/>
            </a:rPr>
            <a:t>Unie dans la diversité</a:t>
          </a:r>
          <a:endParaRPr lang="fr-FR" sz="1050" b="1" kern="1200" dirty="0">
            <a:latin typeface="+mn-lt"/>
          </a:endParaRPr>
        </a:p>
      </dsp:txBody>
      <dsp:txXfrm>
        <a:off x="72589" y="893592"/>
        <a:ext cx="1119154" cy="655185"/>
      </dsp:txXfrm>
    </dsp:sp>
    <dsp:sp modelId="{79EE0BC5-93B8-D04B-BD16-827D92C427CE}">
      <dsp:nvSpPr>
        <dsp:cNvPr id="0" name=""/>
        <dsp:cNvSpPr/>
      </dsp:nvSpPr>
      <dsp:spPr>
        <a:xfrm rot="5400000">
          <a:off x="-145164" y="2296922"/>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155A24-D1F0-0247-ACB0-3EC51D31AECC}">
      <dsp:nvSpPr>
        <dsp:cNvPr id="0" name=""/>
        <dsp:cNvSpPr/>
      </dsp:nvSpPr>
      <dsp:spPr>
        <a:xfrm>
          <a:off x="52205" y="1743150"/>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Обединен</a:t>
          </a:r>
          <a:r>
            <a:rPr lang="fr-FR" sz="1050" kern="1200" dirty="0" smtClean="0">
              <a:latin typeface="+mn-lt"/>
            </a:rPr>
            <a:t> </a:t>
          </a:r>
          <a:r>
            <a:rPr lang="fr-FR" sz="1050" kern="1200" dirty="0" err="1" smtClean="0">
              <a:latin typeface="+mn-lt"/>
            </a:rPr>
            <a:t>в</a:t>
          </a:r>
          <a:r>
            <a:rPr lang="fr-FR" sz="1050" kern="1200" dirty="0" smtClean="0">
              <a:latin typeface="+mn-lt"/>
            </a:rPr>
            <a:t> </a:t>
          </a:r>
          <a:r>
            <a:rPr lang="fr-FR" sz="1050" kern="1200" dirty="0" err="1" smtClean="0">
              <a:latin typeface="+mn-lt"/>
            </a:rPr>
            <a:t>многообазието</a:t>
          </a:r>
          <a:endParaRPr lang="fr-FR" sz="1050" kern="1200" dirty="0">
            <a:latin typeface="+mn-lt"/>
          </a:endParaRPr>
        </a:p>
      </dsp:txBody>
      <dsp:txXfrm>
        <a:off x="72589" y="1763534"/>
        <a:ext cx="1119154" cy="655185"/>
      </dsp:txXfrm>
    </dsp:sp>
    <dsp:sp modelId="{94F50BD0-0CBD-6647-8B86-0BEF2762784C}">
      <dsp:nvSpPr>
        <dsp:cNvPr id="0" name=""/>
        <dsp:cNvSpPr/>
      </dsp:nvSpPr>
      <dsp:spPr>
        <a:xfrm rot="5400000">
          <a:off x="-145164" y="3166863"/>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3E90D9-4E15-2349-8E30-36E175A4E8A9}">
      <dsp:nvSpPr>
        <dsp:cNvPr id="0" name=""/>
        <dsp:cNvSpPr/>
      </dsp:nvSpPr>
      <dsp:spPr>
        <a:xfrm>
          <a:off x="52205" y="2613092"/>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Ujedinjeni</a:t>
          </a:r>
          <a:r>
            <a:rPr lang="fr-FR" sz="1050" kern="1200" dirty="0" smtClean="0">
              <a:latin typeface="+mn-lt"/>
            </a:rPr>
            <a:t> u </a:t>
          </a:r>
          <a:r>
            <a:rPr lang="fr-FR" sz="1050" kern="1200" dirty="0" err="1" smtClean="0">
              <a:latin typeface="+mn-lt"/>
            </a:rPr>
            <a:t>različitosti</a:t>
          </a:r>
          <a:endParaRPr lang="fr-FR" sz="1050" kern="1200" dirty="0">
            <a:latin typeface="+mn-lt"/>
          </a:endParaRPr>
        </a:p>
      </dsp:txBody>
      <dsp:txXfrm>
        <a:off x="72589" y="2633476"/>
        <a:ext cx="1119154" cy="655185"/>
      </dsp:txXfrm>
    </dsp:sp>
    <dsp:sp modelId="{F08C9D7C-DE62-D041-92C9-9F7FF6EA47AE}">
      <dsp:nvSpPr>
        <dsp:cNvPr id="0" name=""/>
        <dsp:cNvSpPr/>
      </dsp:nvSpPr>
      <dsp:spPr>
        <a:xfrm>
          <a:off x="289806" y="3601834"/>
          <a:ext cx="1537080"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9F8BA2-66D2-C541-B87A-CCD62942DB36}">
      <dsp:nvSpPr>
        <dsp:cNvPr id="0" name=""/>
        <dsp:cNvSpPr/>
      </dsp:nvSpPr>
      <dsp:spPr>
        <a:xfrm>
          <a:off x="52205" y="3483034"/>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Jednotná</a:t>
          </a:r>
          <a:r>
            <a:rPr lang="fr-FR" sz="1050" kern="1200" dirty="0" smtClean="0">
              <a:latin typeface="+mn-lt"/>
            </a:rPr>
            <a:t> v </a:t>
          </a:r>
          <a:r>
            <a:rPr lang="fr-FR" sz="1050" kern="1200" dirty="0" err="1" smtClean="0">
              <a:latin typeface="+mn-lt"/>
            </a:rPr>
            <a:t>rozmanitosti</a:t>
          </a:r>
          <a:endParaRPr lang="fr-FR" sz="1050" kern="1200" dirty="0">
            <a:latin typeface="+mn-lt"/>
          </a:endParaRPr>
        </a:p>
      </dsp:txBody>
      <dsp:txXfrm>
        <a:off x="72589" y="3503418"/>
        <a:ext cx="1119154" cy="655185"/>
      </dsp:txXfrm>
    </dsp:sp>
    <dsp:sp modelId="{86C2C525-E7B3-E34C-97C0-5DCC04E136E6}">
      <dsp:nvSpPr>
        <dsp:cNvPr id="0" name=""/>
        <dsp:cNvSpPr/>
      </dsp:nvSpPr>
      <dsp:spPr>
        <a:xfrm rot="16200000">
          <a:off x="1397532" y="3166863"/>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240EA8-3936-ED4A-9C1C-BFBD92AAFAAA}">
      <dsp:nvSpPr>
        <dsp:cNvPr id="0" name=""/>
        <dsp:cNvSpPr/>
      </dsp:nvSpPr>
      <dsp:spPr>
        <a:xfrm>
          <a:off x="1594902" y="3483034"/>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Forenet</a:t>
          </a:r>
          <a:r>
            <a:rPr lang="fr-FR" sz="1050" kern="1200" dirty="0" smtClean="0">
              <a:latin typeface="+mn-lt"/>
            </a:rPr>
            <a:t> i </a:t>
          </a:r>
          <a:r>
            <a:rPr lang="fr-FR" sz="1050" kern="1200" dirty="0" err="1" smtClean="0">
              <a:latin typeface="+mn-lt"/>
            </a:rPr>
            <a:t>mangfoldighed</a:t>
          </a:r>
          <a:endParaRPr lang="fr-FR" sz="1050" kern="1200" dirty="0">
            <a:latin typeface="+mn-lt"/>
          </a:endParaRPr>
        </a:p>
      </dsp:txBody>
      <dsp:txXfrm>
        <a:off x="1615286" y="3503418"/>
        <a:ext cx="1119154" cy="655185"/>
      </dsp:txXfrm>
    </dsp:sp>
    <dsp:sp modelId="{5B4F94D4-FD14-EB4B-9BE3-CA2EB897EFC3}">
      <dsp:nvSpPr>
        <dsp:cNvPr id="0" name=""/>
        <dsp:cNvSpPr/>
      </dsp:nvSpPr>
      <dsp:spPr>
        <a:xfrm rot="16200000">
          <a:off x="1397532" y="2296922"/>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7628AD-C6E8-3244-9C1B-ABF8954E0CA9}">
      <dsp:nvSpPr>
        <dsp:cNvPr id="0" name=""/>
        <dsp:cNvSpPr/>
      </dsp:nvSpPr>
      <dsp:spPr>
        <a:xfrm>
          <a:off x="1594902" y="2613092"/>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smtClean="0">
              <a:latin typeface="+mn-lt"/>
            </a:rPr>
            <a:t>In </a:t>
          </a:r>
          <a:r>
            <a:rPr lang="fr-FR" sz="1050" kern="1200" dirty="0" err="1" smtClean="0">
              <a:latin typeface="+mn-lt"/>
            </a:rPr>
            <a:t>verscheidenheid</a:t>
          </a:r>
          <a:r>
            <a:rPr lang="fr-FR" sz="1050" kern="1200" dirty="0" smtClean="0">
              <a:latin typeface="+mn-lt"/>
            </a:rPr>
            <a:t> </a:t>
          </a:r>
          <a:r>
            <a:rPr lang="fr-FR" sz="1050" kern="1200" dirty="0" err="1" smtClean="0">
              <a:latin typeface="+mn-lt"/>
            </a:rPr>
            <a:t>verenigd</a:t>
          </a:r>
          <a:endParaRPr lang="fr-FR" sz="1050" kern="1200" dirty="0">
            <a:latin typeface="+mn-lt"/>
          </a:endParaRPr>
        </a:p>
      </dsp:txBody>
      <dsp:txXfrm>
        <a:off x="1615286" y="2633476"/>
        <a:ext cx="1119154" cy="655185"/>
      </dsp:txXfrm>
    </dsp:sp>
    <dsp:sp modelId="{73992097-AD67-9A4A-A153-373F0DD611B1}">
      <dsp:nvSpPr>
        <dsp:cNvPr id="0" name=""/>
        <dsp:cNvSpPr/>
      </dsp:nvSpPr>
      <dsp:spPr>
        <a:xfrm rot="16200000">
          <a:off x="1397532" y="1426980"/>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2D880E-A973-2344-ABF4-36A605FC2813}">
      <dsp:nvSpPr>
        <dsp:cNvPr id="0" name=""/>
        <dsp:cNvSpPr/>
      </dsp:nvSpPr>
      <dsp:spPr>
        <a:xfrm>
          <a:off x="1594902" y="1743150"/>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Ühinenud</a:t>
          </a:r>
          <a:r>
            <a:rPr lang="fr-FR" sz="1050" kern="1200" dirty="0" smtClean="0">
              <a:latin typeface="+mn-lt"/>
            </a:rPr>
            <a:t> </a:t>
          </a:r>
          <a:r>
            <a:rPr lang="fr-FR" sz="1050" kern="1200" dirty="0" err="1" smtClean="0">
              <a:latin typeface="+mn-lt"/>
            </a:rPr>
            <a:t>mitmekesisuses</a:t>
          </a:r>
          <a:endParaRPr lang="fr-FR" sz="1050" kern="1200" dirty="0">
            <a:latin typeface="+mn-lt"/>
          </a:endParaRPr>
        </a:p>
      </dsp:txBody>
      <dsp:txXfrm>
        <a:off x="1615286" y="1763534"/>
        <a:ext cx="1119154" cy="655185"/>
      </dsp:txXfrm>
    </dsp:sp>
    <dsp:sp modelId="{86AFC2BE-4BDD-024D-B2F0-A613C52893B6}">
      <dsp:nvSpPr>
        <dsp:cNvPr id="0" name=""/>
        <dsp:cNvSpPr/>
      </dsp:nvSpPr>
      <dsp:spPr>
        <a:xfrm rot="16200000">
          <a:off x="1397532" y="557038"/>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7CF47F-FB7F-B545-B83C-C511E26FB7C3}">
      <dsp:nvSpPr>
        <dsp:cNvPr id="0" name=""/>
        <dsp:cNvSpPr/>
      </dsp:nvSpPr>
      <dsp:spPr>
        <a:xfrm>
          <a:off x="1594902" y="873208"/>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Moninaisuudessaan</a:t>
          </a:r>
          <a:r>
            <a:rPr lang="fr-FR" sz="1050" kern="1200" dirty="0" smtClean="0">
              <a:latin typeface="+mn-lt"/>
            </a:rPr>
            <a:t> </a:t>
          </a:r>
          <a:r>
            <a:rPr lang="fr-FR" sz="1050" kern="1200" dirty="0" err="1" smtClean="0">
              <a:latin typeface="+mn-lt"/>
            </a:rPr>
            <a:t>yhtenäinen</a:t>
          </a:r>
          <a:endParaRPr lang="fr-FR" sz="1050" kern="1200" dirty="0">
            <a:latin typeface="+mn-lt"/>
          </a:endParaRPr>
        </a:p>
      </dsp:txBody>
      <dsp:txXfrm>
        <a:off x="1615286" y="893592"/>
        <a:ext cx="1119154" cy="655185"/>
      </dsp:txXfrm>
    </dsp:sp>
    <dsp:sp modelId="{0FB56B96-E47D-F140-9E00-14F0F1725493}">
      <dsp:nvSpPr>
        <dsp:cNvPr id="0" name=""/>
        <dsp:cNvSpPr/>
      </dsp:nvSpPr>
      <dsp:spPr>
        <a:xfrm>
          <a:off x="1832503" y="122067"/>
          <a:ext cx="1537080"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CE751C-6C25-3A4B-8F4E-314DCEA05607}">
      <dsp:nvSpPr>
        <dsp:cNvPr id="0" name=""/>
        <dsp:cNvSpPr/>
      </dsp:nvSpPr>
      <dsp:spPr>
        <a:xfrm>
          <a:off x="1594902" y="3267"/>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smtClean="0">
              <a:latin typeface="+mn-lt"/>
            </a:rPr>
            <a:t>In </a:t>
          </a:r>
          <a:r>
            <a:rPr lang="fr-FR" sz="1050" kern="1200" dirty="0" err="1" smtClean="0">
              <a:latin typeface="+mn-lt"/>
            </a:rPr>
            <a:t>Vielfalt</a:t>
          </a:r>
          <a:r>
            <a:rPr lang="fr-FR" sz="1050" kern="1200" dirty="0" smtClean="0">
              <a:latin typeface="+mn-lt"/>
            </a:rPr>
            <a:t> </a:t>
          </a:r>
          <a:r>
            <a:rPr lang="fr-FR" sz="1050" kern="1200" dirty="0" err="1" smtClean="0">
              <a:latin typeface="+mn-lt"/>
            </a:rPr>
            <a:t>geeint</a:t>
          </a:r>
          <a:endParaRPr lang="fr-FR" sz="1050" kern="1200" dirty="0">
            <a:latin typeface="+mn-lt"/>
          </a:endParaRPr>
        </a:p>
      </dsp:txBody>
      <dsp:txXfrm>
        <a:off x="1615286" y="23651"/>
        <a:ext cx="1119154" cy="655185"/>
      </dsp:txXfrm>
    </dsp:sp>
    <dsp:sp modelId="{48965301-EA41-964B-AD54-145DA270EA1F}">
      <dsp:nvSpPr>
        <dsp:cNvPr id="0" name=""/>
        <dsp:cNvSpPr/>
      </dsp:nvSpPr>
      <dsp:spPr>
        <a:xfrm rot="5400000">
          <a:off x="2940229" y="557038"/>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04024-0081-0C43-8453-C77688A1624D}">
      <dsp:nvSpPr>
        <dsp:cNvPr id="0" name=""/>
        <dsp:cNvSpPr/>
      </dsp:nvSpPr>
      <dsp:spPr>
        <a:xfrm>
          <a:off x="3137599" y="3267"/>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Ενωμένοι</a:t>
          </a:r>
          <a:r>
            <a:rPr lang="fr-FR" sz="1050" kern="1200" dirty="0" smtClean="0">
              <a:latin typeface="+mn-lt"/>
            </a:rPr>
            <a:t> </a:t>
          </a:r>
          <a:r>
            <a:rPr lang="fr-FR" sz="1050" kern="1200" dirty="0" err="1" smtClean="0">
              <a:latin typeface="+mn-lt"/>
            </a:rPr>
            <a:t>στην</a:t>
          </a:r>
          <a:r>
            <a:rPr lang="fr-FR" sz="1050" kern="1200" dirty="0" smtClean="0">
              <a:latin typeface="+mn-lt"/>
            </a:rPr>
            <a:t> π</a:t>
          </a:r>
          <a:r>
            <a:rPr lang="fr-FR" sz="1050" kern="1200" dirty="0" err="1" smtClean="0">
              <a:latin typeface="+mn-lt"/>
            </a:rPr>
            <a:t>ολυμορφί</a:t>
          </a:r>
          <a:r>
            <a:rPr lang="fr-FR" sz="1050" kern="1200" dirty="0" smtClean="0">
              <a:latin typeface="+mn-lt"/>
            </a:rPr>
            <a:t>α</a:t>
          </a:r>
          <a:endParaRPr lang="fr-FR" sz="1050" kern="1200" dirty="0">
            <a:latin typeface="+mn-lt"/>
          </a:endParaRPr>
        </a:p>
      </dsp:txBody>
      <dsp:txXfrm>
        <a:off x="3157983" y="23651"/>
        <a:ext cx="1119154" cy="655185"/>
      </dsp:txXfrm>
    </dsp:sp>
    <dsp:sp modelId="{61D5EEDF-6BC8-B746-8E76-07A7221EEE3D}">
      <dsp:nvSpPr>
        <dsp:cNvPr id="0" name=""/>
        <dsp:cNvSpPr/>
      </dsp:nvSpPr>
      <dsp:spPr>
        <a:xfrm rot="5400000">
          <a:off x="2940229" y="1426980"/>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24B3DC-4057-6745-9FDC-9E8BB673005C}">
      <dsp:nvSpPr>
        <dsp:cNvPr id="0" name=""/>
        <dsp:cNvSpPr/>
      </dsp:nvSpPr>
      <dsp:spPr>
        <a:xfrm>
          <a:off x="3137599" y="873208"/>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Egység</a:t>
          </a:r>
          <a:r>
            <a:rPr lang="fr-FR" sz="1050" kern="1200" dirty="0" smtClean="0">
              <a:latin typeface="+mn-lt"/>
            </a:rPr>
            <a:t> a </a:t>
          </a:r>
          <a:r>
            <a:rPr lang="fr-FR" sz="1050" kern="1200" dirty="0" err="1" smtClean="0">
              <a:latin typeface="+mn-lt"/>
            </a:rPr>
            <a:t>sokféleségben</a:t>
          </a:r>
          <a:endParaRPr lang="fr-FR" sz="1050" kern="1200" dirty="0">
            <a:latin typeface="+mn-lt"/>
          </a:endParaRPr>
        </a:p>
      </dsp:txBody>
      <dsp:txXfrm>
        <a:off x="3157983" y="893592"/>
        <a:ext cx="1119154" cy="655185"/>
      </dsp:txXfrm>
    </dsp:sp>
    <dsp:sp modelId="{2C19C49E-1391-A047-BD21-D802719F918A}">
      <dsp:nvSpPr>
        <dsp:cNvPr id="0" name=""/>
        <dsp:cNvSpPr/>
      </dsp:nvSpPr>
      <dsp:spPr>
        <a:xfrm rot="5400000">
          <a:off x="2940229" y="2296922"/>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797246-FB14-114A-AA96-2BF6370B11E3}">
      <dsp:nvSpPr>
        <dsp:cNvPr id="0" name=""/>
        <dsp:cNvSpPr/>
      </dsp:nvSpPr>
      <dsp:spPr>
        <a:xfrm>
          <a:off x="3137599" y="1743150"/>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Aontaithe</a:t>
          </a:r>
          <a:r>
            <a:rPr lang="fr-FR" sz="1050" kern="1200" dirty="0" smtClean="0">
              <a:latin typeface="+mn-lt"/>
            </a:rPr>
            <a:t> </a:t>
          </a:r>
          <a:r>
            <a:rPr lang="fr-FR" sz="1050" kern="1200" dirty="0" err="1" smtClean="0">
              <a:latin typeface="+mn-lt"/>
            </a:rPr>
            <a:t>san</a:t>
          </a:r>
          <a:r>
            <a:rPr lang="fr-FR" sz="1050" kern="1200" dirty="0" smtClean="0">
              <a:latin typeface="+mn-lt"/>
            </a:rPr>
            <a:t> </a:t>
          </a:r>
          <a:r>
            <a:rPr lang="fr-FR" sz="1050" kern="1200" dirty="0" err="1" smtClean="0">
              <a:latin typeface="+mn-lt"/>
            </a:rPr>
            <a:t>éagsúlacht</a:t>
          </a:r>
          <a:endParaRPr lang="fr-FR" sz="1050" kern="1200" dirty="0">
            <a:latin typeface="+mn-lt"/>
          </a:endParaRPr>
        </a:p>
      </dsp:txBody>
      <dsp:txXfrm>
        <a:off x="3157983" y="1763534"/>
        <a:ext cx="1119154" cy="655185"/>
      </dsp:txXfrm>
    </dsp:sp>
    <dsp:sp modelId="{117405D8-D5E9-494C-B1E7-8FFB659A0E2F}">
      <dsp:nvSpPr>
        <dsp:cNvPr id="0" name=""/>
        <dsp:cNvSpPr/>
      </dsp:nvSpPr>
      <dsp:spPr>
        <a:xfrm rot="5400000">
          <a:off x="2940229" y="3166863"/>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0A42BB-D30B-A04A-99BE-28F883798116}">
      <dsp:nvSpPr>
        <dsp:cNvPr id="0" name=""/>
        <dsp:cNvSpPr/>
      </dsp:nvSpPr>
      <dsp:spPr>
        <a:xfrm>
          <a:off x="3137599" y="2613092"/>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smtClean="0">
              <a:latin typeface="+mn-lt"/>
            </a:rPr>
            <a:t>Unita </a:t>
          </a:r>
          <a:r>
            <a:rPr lang="fr-FR" sz="1050" kern="1200" dirty="0" err="1" smtClean="0">
              <a:latin typeface="+mn-lt"/>
            </a:rPr>
            <a:t>nella</a:t>
          </a:r>
          <a:r>
            <a:rPr lang="fr-FR" sz="1050" kern="1200" dirty="0" smtClean="0">
              <a:latin typeface="+mn-lt"/>
            </a:rPr>
            <a:t> </a:t>
          </a:r>
          <a:r>
            <a:rPr lang="fr-FR" sz="1050" kern="1200" dirty="0" err="1" smtClean="0">
              <a:latin typeface="+mn-lt"/>
            </a:rPr>
            <a:t>diversità</a:t>
          </a:r>
          <a:endParaRPr lang="fr-FR" sz="1050" kern="1200" dirty="0">
            <a:latin typeface="+mn-lt"/>
          </a:endParaRPr>
        </a:p>
      </dsp:txBody>
      <dsp:txXfrm>
        <a:off x="3157983" y="2633476"/>
        <a:ext cx="1119154" cy="655185"/>
      </dsp:txXfrm>
    </dsp:sp>
    <dsp:sp modelId="{F105D774-D777-2846-9444-9198F280A72F}">
      <dsp:nvSpPr>
        <dsp:cNvPr id="0" name=""/>
        <dsp:cNvSpPr/>
      </dsp:nvSpPr>
      <dsp:spPr>
        <a:xfrm>
          <a:off x="3375199" y="3601834"/>
          <a:ext cx="1537080"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28DDEB-907E-7C4B-B6D2-81C0BA64D907}">
      <dsp:nvSpPr>
        <dsp:cNvPr id="0" name=""/>
        <dsp:cNvSpPr/>
      </dsp:nvSpPr>
      <dsp:spPr>
        <a:xfrm>
          <a:off x="3137599" y="3483034"/>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Vienota</a:t>
          </a:r>
          <a:r>
            <a:rPr lang="fr-FR" sz="1050" kern="1200" dirty="0" smtClean="0">
              <a:latin typeface="+mn-lt"/>
            </a:rPr>
            <a:t> </a:t>
          </a:r>
          <a:r>
            <a:rPr lang="fr-FR" sz="1050" kern="1200" dirty="0" err="1" smtClean="0">
              <a:latin typeface="+mn-lt"/>
            </a:rPr>
            <a:t>dažādībā</a:t>
          </a:r>
          <a:endParaRPr lang="fr-FR" sz="1050" kern="1200" dirty="0">
            <a:latin typeface="+mn-lt"/>
          </a:endParaRPr>
        </a:p>
      </dsp:txBody>
      <dsp:txXfrm>
        <a:off x="3157983" y="3503418"/>
        <a:ext cx="1119154" cy="655185"/>
      </dsp:txXfrm>
    </dsp:sp>
    <dsp:sp modelId="{4BEA3213-BB97-B745-BC75-6900F2350630}">
      <dsp:nvSpPr>
        <dsp:cNvPr id="0" name=""/>
        <dsp:cNvSpPr/>
      </dsp:nvSpPr>
      <dsp:spPr>
        <a:xfrm rot="16200000">
          <a:off x="4482925" y="3166863"/>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CE8CB4-8F36-FA45-A9F0-4B076EF35CFA}">
      <dsp:nvSpPr>
        <dsp:cNvPr id="0" name=""/>
        <dsp:cNvSpPr/>
      </dsp:nvSpPr>
      <dsp:spPr>
        <a:xfrm>
          <a:off x="4680296" y="3483034"/>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Suvienijusi</a:t>
          </a:r>
          <a:r>
            <a:rPr lang="fr-FR" sz="1050" kern="1200" dirty="0" smtClean="0">
              <a:latin typeface="+mn-lt"/>
            </a:rPr>
            <a:t> </a:t>
          </a:r>
          <a:r>
            <a:rPr lang="fr-FR" sz="1050" kern="1200" dirty="0" err="1" smtClean="0">
              <a:latin typeface="+mn-lt"/>
            </a:rPr>
            <a:t>įvairovę</a:t>
          </a:r>
          <a:endParaRPr lang="fr-FR" sz="1050" kern="1200" dirty="0">
            <a:latin typeface="+mn-lt"/>
          </a:endParaRPr>
        </a:p>
      </dsp:txBody>
      <dsp:txXfrm>
        <a:off x="4700680" y="3503418"/>
        <a:ext cx="1119154" cy="655185"/>
      </dsp:txXfrm>
    </dsp:sp>
    <dsp:sp modelId="{4C3B5C2D-D621-6F4E-94A1-9C45A0D1A986}">
      <dsp:nvSpPr>
        <dsp:cNvPr id="0" name=""/>
        <dsp:cNvSpPr/>
      </dsp:nvSpPr>
      <dsp:spPr>
        <a:xfrm rot="16200000">
          <a:off x="4482925" y="2296922"/>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2B4042-B65F-424B-9F50-F5969F36A3CF}">
      <dsp:nvSpPr>
        <dsp:cNvPr id="0" name=""/>
        <dsp:cNvSpPr/>
      </dsp:nvSpPr>
      <dsp:spPr>
        <a:xfrm>
          <a:off x="4680296" y="2613092"/>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Magħquda</a:t>
          </a:r>
          <a:r>
            <a:rPr lang="fr-FR" sz="1050" kern="1200" dirty="0" smtClean="0">
              <a:latin typeface="+mn-lt"/>
            </a:rPr>
            <a:t> </a:t>
          </a:r>
          <a:r>
            <a:rPr lang="fr-FR" sz="1050" kern="1200" dirty="0" err="1" smtClean="0">
              <a:latin typeface="+mn-lt"/>
            </a:rPr>
            <a:t>fid-diversità</a:t>
          </a:r>
          <a:endParaRPr lang="fr-FR" sz="1050" kern="1200" dirty="0">
            <a:latin typeface="+mn-lt"/>
          </a:endParaRPr>
        </a:p>
      </dsp:txBody>
      <dsp:txXfrm>
        <a:off x="4700680" y="2633476"/>
        <a:ext cx="1119154" cy="655185"/>
      </dsp:txXfrm>
    </dsp:sp>
    <dsp:sp modelId="{E5AD615E-DD4B-0645-88E1-3DB2B7B8D5D4}">
      <dsp:nvSpPr>
        <dsp:cNvPr id="0" name=""/>
        <dsp:cNvSpPr/>
      </dsp:nvSpPr>
      <dsp:spPr>
        <a:xfrm rot="16200000">
          <a:off x="4482925" y="1426980"/>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6F0BC5-F3C1-7541-AD2F-5A3A51E39632}">
      <dsp:nvSpPr>
        <dsp:cNvPr id="0" name=""/>
        <dsp:cNvSpPr/>
      </dsp:nvSpPr>
      <dsp:spPr>
        <a:xfrm>
          <a:off x="4680296" y="1743150"/>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Zjednoczona</a:t>
          </a:r>
          <a:r>
            <a:rPr lang="fr-FR" sz="1050" kern="1200" dirty="0" smtClean="0">
              <a:latin typeface="+mn-lt"/>
            </a:rPr>
            <a:t> w </a:t>
          </a:r>
          <a:r>
            <a:rPr lang="fr-FR" sz="1050" kern="1200" dirty="0" err="1" smtClean="0">
              <a:latin typeface="+mn-lt"/>
            </a:rPr>
            <a:t>różnorodności</a:t>
          </a:r>
          <a:endParaRPr lang="fr-FR" sz="1050" kern="1200" dirty="0">
            <a:latin typeface="+mn-lt"/>
          </a:endParaRPr>
        </a:p>
      </dsp:txBody>
      <dsp:txXfrm>
        <a:off x="4700680" y="1763534"/>
        <a:ext cx="1119154" cy="655185"/>
      </dsp:txXfrm>
    </dsp:sp>
    <dsp:sp modelId="{86C30DF1-4A01-4444-89AA-36D4AF225387}">
      <dsp:nvSpPr>
        <dsp:cNvPr id="0" name=""/>
        <dsp:cNvSpPr/>
      </dsp:nvSpPr>
      <dsp:spPr>
        <a:xfrm rot="16200000">
          <a:off x="4482925" y="557038"/>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7A5F0E-8EC3-D54E-B34C-D9B71A4B2ECF}">
      <dsp:nvSpPr>
        <dsp:cNvPr id="0" name=""/>
        <dsp:cNvSpPr/>
      </dsp:nvSpPr>
      <dsp:spPr>
        <a:xfrm>
          <a:off x="4680296" y="873208"/>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Unida</a:t>
          </a:r>
          <a:r>
            <a:rPr lang="fr-FR" sz="1050" kern="1200" dirty="0" smtClean="0">
              <a:latin typeface="+mn-lt"/>
            </a:rPr>
            <a:t> na </a:t>
          </a:r>
          <a:r>
            <a:rPr lang="fr-FR" sz="1050" kern="1200" dirty="0" err="1" smtClean="0">
              <a:latin typeface="+mn-lt"/>
            </a:rPr>
            <a:t>diversidade</a:t>
          </a:r>
          <a:endParaRPr lang="fr-FR" sz="1050" kern="1200" dirty="0">
            <a:latin typeface="+mn-lt"/>
          </a:endParaRPr>
        </a:p>
      </dsp:txBody>
      <dsp:txXfrm>
        <a:off x="4700680" y="893592"/>
        <a:ext cx="1119154" cy="655185"/>
      </dsp:txXfrm>
    </dsp:sp>
    <dsp:sp modelId="{3132A293-5955-B94F-ADB9-1763E30D6701}">
      <dsp:nvSpPr>
        <dsp:cNvPr id="0" name=""/>
        <dsp:cNvSpPr/>
      </dsp:nvSpPr>
      <dsp:spPr>
        <a:xfrm>
          <a:off x="4917896" y="122067"/>
          <a:ext cx="1537080"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52B7D-7E0A-DF47-9374-9934B76ADC52}">
      <dsp:nvSpPr>
        <dsp:cNvPr id="0" name=""/>
        <dsp:cNvSpPr/>
      </dsp:nvSpPr>
      <dsp:spPr>
        <a:xfrm>
          <a:off x="4680296" y="3267"/>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Uniţi</a:t>
          </a:r>
          <a:r>
            <a:rPr lang="fr-FR" sz="1050" kern="1200" dirty="0" smtClean="0">
              <a:latin typeface="+mn-lt"/>
            </a:rPr>
            <a:t> </a:t>
          </a:r>
          <a:r>
            <a:rPr lang="fr-FR" sz="1050" kern="1200" dirty="0" err="1" smtClean="0">
              <a:latin typeface="+mn-lt"/>
            </a:rPr>
            <a:t>în</a:t>
          </a:r>
          <a:r>
            <a:rPr lang="fr-FR" sz="1050" kern="1200" dirty="0" smtClean="0">
              <a:latin typeface="+mn-lt"/>
            </a:rPr>
            <a:t> </a:t>
          </a:r>
          <a:r>
            <a:rPr lang="fr-FR" sz="1050" kern="1200" dirty="0" err="1" smtClean="0">
              <a:latin typeface="+mn-lt"/>
            </a:rPr>
            <a:t>diversitate</a:t>
          </a:r>
          <a:endParaRPr lang="fr-FR" sz="1050" kern="1200" dirty="0">
            <a:latin typeface="+mn-lt"/>
          </a:endParaRPr>
        </a:p>
      </dsp:txBody>
      <dsp:txXfrm>
        <a:off x="4700680" y="23651"/>
        <a:ext cx="1119154" cy="655185"/>
      </dsp:txXfrm>
    </dsp:sp>
    <dsp:sp modelId="{0A341043-D694-4848-A380-ECC998177BAE}">
      <dsp:nvSpPr>
        <dsp:cNvPr id="0" name=""/>
        <dsp:cNvSpPr/>
      </dsp:nvSpPr>
      <dsp:spPr>
        <a:xfrm rot="5400000">
          <a:off x="6025622" y="557038"/>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F5246C-76EC-6648-99A1-73D453A652EA}">
      <dsp:nvSpPr>
        <dsp:cNvPr id="0" name=""/>
        <dsp:cNvSpPr/>
      </dsp:nvSpPr>
      <dsp:spPr>
        <a:xfrm>
          <a:off x="6222992" y="3267"/>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Zjednotení</a:t>
          </a:r>
          <a:r>
            <a:rPr lang="fr-FR" sz="1050" kern="1200" dirty="0" smtClean="0">
              <a:latin typeface="+mn-lt"/>
            </a:rPr>
            <a:t> v </a:t>
          </a:r>
          <a:r>
            <a:rPr lang="fr-FR" sz="1050" kern="1200" dirty="0" err="1" smtClean="0">
              <a:latin typeface="+mn-lt"/>
            </a:rPr>
            <a:t>rozmanitosti</a:t>
          </a:r>
          <a:endParaRPr lang="fr-FR" sz="1050" kern="1200" dirty="0">
            <a:latin typeface="+mn-lt"/>
          </a:endParaRPr>
        </a:p>
      </dsp:txBody>
      <dsp:txXfrm>
        <a:off x="6243376" y="23651"/>
        <a:ext cx="1119154" cy="655185"/>
      </dsp:txXfrm>
    </dsp:sp>
    <dsp:sp modelId="{748A5A9B-7B98-7F44-A1AE-BD833A7C5ED9}">
      <dsp:nvSpPr>
        <dsp:cNvPr id="0" name=""/>
        <dsp:cNvSpPr/>
      </dsp:nvSpPr>
      <dsp:spPr>
        <a:xfrm rot="5400000">
          <a:off x="6025622" y="1426980"/>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63E711-926B-2741-BB31-2D92BD4D71A1}">
      <dsp:nvSpPr>
        <dsp:cNvPr id="0" name=""/>
        <dsp:cNvSpPr/>
      </dsp:nvSpPr>
      <dsp:spPr>
        <a:xfrm>
          <a:off x="6222992" y="873208"/>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Združena</a:t>
          </a:r>
          <a:r>
            <a:rPr lang="fr-FR" sz="1050" kern="1200" dirty="0" smtClean="0">
              <a:latin typeface="+mn-lt"/>
            </a:rPr>
            <a:t> v </a:t>
          </a:r>
          <a:r>
            <a:rPr lang="fr-FR" sz="1050" kern="1200" dirty="0" err="1" smtClean="0">
              <a:latin typeface="+mn-lt"/>
            </a:rPr>
            <a:t>raznolikosti</a:t>
          </a:r>
          <a:endParaRPr lang="fr-FR" sz="1050" kern="1200" dirty="0">
            <a:latin typeface="+mn-lt"/>
          </a:endParaRPr>
        </a:p>
      </dsp:txBody>
      <dsp:txXfrm>
        <a:off x="6243376" y="893592"/>
        <a:ext cx="1119154" cy="655185"/>
      </dsp:txXfrm>
    </dsp:sp>
    <dsp:sp modelId="{6054CAFF-118C-E540-9431-F7A0A8CEBAED}">
      <dsp:nvSpPr>
        <dsp:cNvPr id="0" name=""/>
        <dsp:cNvSpPr/>
      </dsp:nvSpPr>
      <dsp:spPr>
        <a:xfrm rot="5400000">
          <a:off x="6025622" y="2296922"/>
          <a:ext cx="864325" cy="104393"/>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2B2D12-0FD6-F34F-9D80-4109050B9717}">
      <dsp:nvSpPr>
        <dsp:cNvPr id="0" name=""/>
        <dsp:cNvSpPr/>
      </dsp:nvSpPr>
      <dsp:spPr>
        <a:xfrm>
          <a:off x="6222992" y="1743150"/>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Unida</a:t>
          </a:r>
          <a:r>
            <a:rPr lang="fr-FR" sz="1050" kern="1200" dirty="0" smtClean="0">
              <a:latin typeface="+mn-lt"/>
            </a:rPr>
            <a:t> en la </a:t>
          </a:r>
          <a:r>
            <a:rPr lang="fr-FR" sz="1050" kern="1200" dirty="0" err="1" smtClean="0">
              <a:latin typeface="+mn-lt"/>
            </a:rPr>
            <a:t>diversidad</a:t>
          </a:r>
          <a:endParaRPr lang="fr-FR" sz="1050" kern="1200" dirty="0">
            <a:latin typeface="+mn-lt"/>
          </a:endParaRPr>
        </a:p>
      </dsp:txBody>
      <dsp:txXfrm>
        <a:off x="6243376" y="1763534"/>
        <a:ext cx="1119154" cy="655185"/>
      </dsp:txXfrm>
    </dsp:sp>
    <dsp:sp modelId="{869E34E7-009B-0F4C-A297-8E7CAE189B32}">
      <dsp:nvSpPr>
        <dsp:cNvPr id="0" name=""/>
        <dsp:cNvSpPr/>
      </dsp:nvSpPr>
      <dsp:spPr>
        <a:xfrm>
          <a:off x="6222992" y="2613092"/>
          <a:ext cx="1159922" cy="69595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kern="1200" dirty="0" err="1" smtClean="0">
              <a:latin typeface="+mn-lt"/>
            </a:rPr>
            <a:t>Förenade</a:t>
          </a:r>
          <a:r>
            <a:rPr lang="fr-FR" sz="1050" kern="1200" dirty="0" smtClean="0">
              <a:latin typeface="+mn-lt"/>
            </a:rPr>
            <a:t> i </a:t>
          </a:r>
          <a:r>
            <a:rPr lang="fr-FR" sz="1050" kern="1200" dirty="0" err="1" smtClean="0">
              <a:latin typeface="+mn-lt"/>
            </a:rPr>
            <a:t>mångfalden</a:t>
          </a:r>
          <a:endParaRPr lang="fr-FR" sz="1050" kern="1200" dirty="0">
            <a:latin typeface="+mn-lt"/>
          </a:endParaRPr>
        </a:p>
      </dsp:txBody>
      <dsp:txXfrm>
        <a:off x="6243376" y="2633476"/>
        <a:ext cx="1119154" cy="655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538EF-9CF7-B546-BE81-273D99BBC578}">
      <dsp:nvSpPr>
        <dsp:cNvPr id="0" name=""/>
        <dsp:cNvSpPr/>
      </dsp:nvSpPr>
      <dsp:spPr>
        <a:xfrm>
          <a:off x="154543" y="833593"/>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45720" rIns="45720" bIns="45720" numCol="1" spcCol="1270" anchor="ctr" anchorCtr="0">
          <a:noAutofit/>
        </a:bodyPr>
        <a:lstStyle/>
        <a:p>
          <a:pPr lvl="0" algn="l" defTabSz="533400">
            <a:lnSpc>
              <a:spcPct val="90000"/>
            </a:lnSpc>
            <a:spcBef>
              <a:spcPct val="0"/>
            </a:spcBef>
            <a:spcAft>
              <a:spcPct val="35000"/>
            </a:spcAft>
          </a:pPr>
          <a:r>
            <a:rPr lang="fr-FR" sz="1200" kern="1200" dirty="0" smtClean="0"/>
            <a:t>Article 1: </a:t>
          </a:r>
          <a:r>
            <a:rPr lang="fr-FR" sz="1200" kern="1200" dirty="0" err="1" smtClean="0"/>
            <a:t>Human</a:t>
          </a:r>
          <a:r>
            <a:rPr lang="fr-FR" sz="1200" kern="1200" dirty="0" smtClean="0"/>
            <a:t> </a:t>
          </a:r>
          <a:r>
            <a:rPr lang="fr-FR" sz="1200" kern="1200" dirty="0" err="1" smtClean="0"/>
            <a:t>dignity</a:t>
          </a:r>
          <a:r>
            <a:rPr lang="fr-FR" sz="1200" kern="1200" dirty="0" smtClean="0"/>
            <a:t> </a:t>
          </a:r>
          <a:r>
            <a:rPr lang="fr-FR" sz="1200" kern="1200" dirty="0" err="1" smtClean="0"/>
            <a:t>is</a:t>
          </a:r>
          <a:r>
            <a:rPr lang="fr-FR" sz="1200" kern="1200" dirty="0" smtClean="0"/>
            <a:t> inviolable. It must </a:t>
          </a:r>
          <a:r>
            <a:rPr lang="fr-FR" sz="1200" kern="1200" dirty="0" err="1" smtClean="0"/>
            <a:t>be</a:t>
          </a:r>
          <a:r>
            <a:rPr lang="fr-FR" sz="1200" kern="1200" dirty="0" smtClean="0"/>
            <a:t> </a:t>
          </a:r>
          <a:r>
            <a:rPr lang="fr-FR" sz="1200" kern="1200" dirty="0" err="1" smtClean="0"/>
            <a:t>respected</a:t>
          </a:r>
          <a:r>
            <a:rPr lang="fr-FR" sz="1200" kern="1200" dirty="0" smtClean="0"/>
            <a:t> and </a:t>
          </a:r>
          <a:r>
            <a:rPr lang="fr-FR" sz="1200" kern="1200" dirty="0" err="1" smtClean="0"/>
            <a:t>protected</a:t>
          </a:r>
          <a:endParaRPr lang="fr-FR" sz="1200" kern="1200" dirty="0"/>
        </a:p>
      </dsp:txBody>
      <dsp:txXfrm>
        <a:off x="154543" y="833593"/>
        <a:ext cx="3627335" cy="1133542"/>
      </dsp:txXfrm>
    </dsp:sp>
    <dsp:sp modelId="{5E24E94A-4F5B-C542-AF08-1C35AD4C9D54}">
      <dsp:nvSpPr>
        <dsp:cNvPr id="0" name=""/>
        <dsp:cNvSpPr/>
      </dsp:nvSpPr>
      <dsp:spPr>
        <a:xfrm>
          <a:off x="3404" y="669860"/>
          <a:ext cx="793479" cy="11902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18AC963-F057-D343-9A81-9072D0A61B22}">
      <dsp:nvSpPr>
        <dsp:cNvPr id="0" name=""/>
        <dsp:cNvSpPr/>
      </dsp:nvSpPr>
      <dsp:spPr>
        <a:xfrm>
          <a:off x="4130860" y="833593"/>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Article 2 et 5: </a:t>
          </a:r>
          <a:r>
            <a:rPr lang="fr-FR" sz="1200" kern="1200" dirty="0" err="1" smtClean="0"/>
            <a:t>Everyone</a:t>
          </a:r>
          <a:r>
            <a:rPr lang="fr-FR" sz="1200" kern="1200" dirty="0" smtClean="0"/>
            <a:t> has the right to life and no one </a:t>
          </a:r>
          <a:r>
            <a:rPr lang="fr-FR" sz="1200" kern="1200" dirty="0" err="1" smtClean="0"/>
            <a:t>shall</a:t>
          </a:r>
          <a:r>
            <a:rPr lang="fr-FR" sz="1200" kern="1200" dirty="0" smtClean="0"/>
            <a:t> </a:t>
          </a:r>
          <a:r>
            <a:rPr lang="fr-FR" sz="1200" kern="1200" dirty="0" err="1" smtClean="0"/>
            <a:t>be</a:t>
          </a:r>
          <a:r>
            <a:rPr lang="fr-FR" sz="1200" kern="1200" dirty="0" smtClean="0"/>
            <a:t> </a:t>
          </a:r>
          <a:r>
            <a:rPr lang="fr-FR" sz="1200" kern="1200" dirty="0" err="1" smtClean="0"/>
            <a:t>condemned</a:t>
          </a:r>
          <a:r>
            <a:rPr lang="fr-FR" sz="1200" kern="1200" dirty="0" smtClean="0"/>
            <a:t> to the </a:t>
          </a:r>
          <a:r>
            <a:rPr lang="fr-FR" sz="1200" kern="1200" dirty="0" err="1" smtClean="0"/>
            <a:t>death</a:t>
          </a:r>
          <a:r>
            <a:rPr lang="fr-FR" sz="1200" kern="1200" dirty="0" smtClean="0"/>
            <a:t> penalty, or </a:t>
          </a:r>
          <a:r>
            <a:rPr lang="fr-FR" sz="1200" kern="1200" dirty="0" err="1" smtClean="0"/>
            <a:t>executed</a:t>
          </a:r>
          <a:r>
            <a:rPr lang="fr-FR" sz="1200" kern="1200" dirty="0" smtClean="0"/>
            <a:t> and or </a:t>
          </a:r>
          <a:r>
            <a:rPr lang="fr-FR" sz="1200" kern="1200" dirty="0" err="1" smtClean="0"/>
            <a:t>be</a:t>
          </a:r>
          <a:r>
            <a:rPr lang="fr-FR" sz="1200" kern="1200" dirty="0" smtClean="0"/>
            <a:t> </a:t>
          </a:r>
          <a:r>
            <a:rPr lang="fr-FR" sz="1200" kern="1200" dirty="0" err="1" smtClean="0"/>
            <a:t>held</a:t>
          </a:r>
          <a:r>
            <a:rPr lang="fr-FR" sz="1200" kern="1200" dirty="0" smtClean="0"/>
            <a:t> in </a:t>
          </a:r>
          <a:r>
            <a:rPr lang="fr-FR" sz="1200" kern="1200" dirty="0" err="1" smtClean="0"/>
            <a:t>slavery</a:t>
          </a:r>
          <a:r>
            <a:rPr lang="fr-FR" sz="1200" kern="1200" dirty="0" smtClean="0"/>
            <a:t> or servitude</a:t>
          </a:r>
          <a:endParaRPr lang="en-US" sz="1200" kern="1200" dirty="0" smtClean="0"/>
        </a:p>
      </dsp:txBody>
      <dsp:txXfrm>
        <a:off x="4130860" y="833593"/>
        <a:ext cx="3627335" cy="1133542"/>
      </dsp:txXfrm>
    </dsp:sp>
    <dsp:sp modelId="{807DB28E-312A-BB46-B629-D0A92596487A}">
      <dsp:nvSpPr>
        <dsp:cNvPr id="0" name=""/>
        <dsp:cNvSpPr/>
      </dsp:nvSpPr>
      <dsp:spPr>
        <a:xfrm>
          <a:off x="3979721" y="669860"/>
          <a:ext cx="793479" cy="11902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824FE9C-F164-1B44-B1E7-A08BAE097E38}">
      <dsp:nvSpPr>
        <dsp:cNvPr id="0" name=""/>
        <dsp:cNvSpPr/>
      </dsp:nvSpPr>
      <dsp:spPr>
        <a:xfrm>
          <a:off x="2142701" y="2260597"/>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Article 6: </a:t>
          </a:r>
          <a:r>
            <a:rPr lang="fr-FR" sz="1200" kern="1200" dirty="0" err="1" smtClean="0"/>
            <a:t>Everyone</a:t>
          </a:r>
          <a:r>
            <a:rPr lang="fr-FR" sz="1200" kern="1200" dirty="0" smtClean="0"/>
            <a:t> has the right to liberty and </a:t>
          </a:r>
          <a:r>
            <a:rPr lang="fr-FR" sz="1200" kern="1200" dirty="0" err="1" smtClean="0"/>
            <a:t>security</a:t>
          </a:r>
          <a:r>
            <a:rPr lang="fr-FR" sz="1200" kern="1200" dirty="0" smtClean="0"/>
            <a:t> of </a:t>
          </a:r>
          <a:r>
            <a:rPr lang="fr-FR" sz="1200" kern="1200" dirty="0" err="1" smtClean="0"/>
            <a:t>person</a:t>
          </a:r>
          <a:endParaRPr lang="en-US" sz="1200" kern="1200" dirty="0"/>
        </a:p>
      </dsp:txBody>
      <dsp:txXfrm>
        <a:off x="2142701" y="2260597"/>
        <a:ext cx="3627335" cy="1133542"/>
      </dsp:txXfrm>
    </dsp:sp>
    <dsp:sp modelId="{02C06AF8-EC11-1E48-B2BA-3A630AB6B820}">
      <dsp:nvSpPr>
        <dsp:cNvPr id="0" name=""/>
        <dsp:cNvSpPr/>
      </dsp:nvSpPr>
      <dsp:spPr>
        <a:xfrm>
          <a:off x="1991562" y="2096863"/>
          <a:ext cx="793479" cy="119021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B3C3-D0ED-7B4C-93F7-5918B2AA5DF9}">
      <dsp:nvSpPr>
        <dsp:cNvPr id="0" name=""/>
        <dsp:cNvSpPr/>
      </dsp:nvSpPr>
      <dsp:spPr>
        <a:xfrm>
          <a:off x="154543" y="833593"/>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Article 10, 11, 12: </a:t>
          </a:r>
          <a:r>
            <a:rPr lang="fr-FR" sz="1300" kern="1200" dirty="0" err="1" smtClean="0"/>
            <a:t>Everyone</a:t>
          </a:r>
          <a:r>
            <a:rPr lang="fr-FR" sz="1300" kern="1200" dirty="0" smtClean="0"/>
            <a:t> has the right to </a:t>
          </a:r>
          <a:r>
            <a:rPr lang="fr-FR" sz="1300" kern="1200" dirty="0" err="1" smtClean="0"/>
            <a:t>freedom</a:t>
          </a:r>
          <a:r>
            <a:rPr lang="fr-FR" sz="1300" kern="1200" dirty="0" smtClean="0"/>
            <a:t> of </a:t>
          </a:r>
          <a:r>
            <a:rPr lang="fr-FR" sz="1300" kern="1200" dirty="0" err="1" smtClean="0"/>
            <a:t>thought</a:t>
          </a:r>
          <a:r>
            <a:rPr lang="fr-FR" sz="1300" kern="1200" dirty="0" smtClean="0"/>
            <a:t>, conscience, religion, expression, opinion, as </a:t>
          </a:r>
          <a:r>
            <a:rPr lang="fr-FR" sz="1300" kern="1200" dirty="0" err="1" smtClean="0"/>
            <a:t>well</a:t>
          </a:r>
          <a:r>
            <a:rPr lang="fr-FR" sz="1300" kern="1200" dirty="0" smtClean="0"/>
            <a:t> as </a:t>
          </a:r>
          <a:r>
            <a:rPr lang="fr-FR" sz="1300" kern="1200" dirty="0" err="1" smtClean="0"/>
            <a:t>freedom</a:t>
          </a:r>
          <a:r>
            <a:rPr lang="fr-FR" sz="1300" kern="1200" dirty="0" smtClean="0"/>
            <a:t> of </a:t>
          </a:r>
          <a:r>
            <a:rPr lang="fr-FR" sz="1300" kern="1200" dirty="0" err="1" smtClean="0"/>
            <a:t>assembly</a:t>
          </a:r>
          <a:r>
            <a:rPr lang="fr-FR" sz="1300" kern="1200" dirty="0" smtClean="0"/>
            <a:t> and of association</a:t>
          </a:r>
          <a:endParaRPr lang="en-US" sz="1300" kern="1200" dirty="0">
            <a:latin typeface="Arial"/>
            <a:cs typeface="Arial"/>
          </a:endParaRPr>
        </a:p>
      </dsp:txBody>
      <dsp:txXfrm>
        <a:off x="154543" y="833593"/>
        <a:ext cx="3627335" cy="1133542"/>
      </dsp:txXfrm>
    </dsp:sp>
    <dsp:sp modelId="{78785FB9-12CE-BE49-BB77-373E4E504195}">
      <dsp:nvSpPr>
        <dsp:cNvPr id="0" name=""/>
        <dsp:cNvSpPr/>
      </dsp:nvSpPr>
      <dsp:spPr>
        <a:xfrm>
          <a:off x="3404" y="669860"/>
          <a:ext cx="793479" cy="11902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FFEC92-E58E-BD4B-B3FA-515C18B9F286}">
      <dsp:nvSpPr>
        <dsp:cNvPr id="0" name=""/>
        <dsp:cNvSpPr/>
      </dsp:nvSpPr>
      <dsp:spPr>
        <a:xfrm>
          <a:off x="4130860" y="833593"/>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49530" rIns="49530" bIns="49530" numCol="1" spcCol="1270" anchor="ctr" anchorCtr="0">
          <a:noAutofit/>
        </a:bodyPr>
        <a:lstStyle/>
        <a:p>
          <a:pPr lvl="0" algn="l" defTabSz="577850">
            <a:lnSpc>
              <a:spcPct val="90000"/>
            </a:lnSpc>
            <a:spcBef>
              <a:spcPct val="0"/>
            </a:spcBef>
            <a:spcAft>
              <a:spcPct val="35000"/>
            </a:spcAft>
          </a:pPr>
          <a:r>
            <a:rPr lang="fr-FR" sz="1300" kern="1200" dirty="0" smtClean="0">
              <a:latin typeface="Arial"/>
              <a:cs typeface="Arial"/>
            </a:rPr>
            <a:t>Article 14: </a:t>
          </a:r>
          <a:r>
            <a:rPr lang="fr-FR" sz="1300" kern="1200" dirty="0" err="1" smtClean="0">
              <a:latin typeface="Arial"/>
              <a:cs typeface="Arial"/>
            </a:rPr>
            <a:t>Everyone</a:t>
          </a:r>
          <a:r>
            <a:rPr lang="fr-FR" sz="1300" kern="1200" dirty="0" smtClean="0">
              <a:latin typeface="Arial"/>
              <a:cs typeface="Arial"/>
            </a:rPr>
            <a:t> has the right to </a:t>
          </a:r>
          <a:r>
            <a:rPr lang="fr-FR" sz="1300" kern="1200" dirty="0" err="1" smtClean="0">
              <a:latin typeface="Arial"/>
              <a:cs typeface="Arial"/>
            </a:rPr>
            <a:t>education</a:t>
          </a:r>
          <a:r>
            <a:rPr lang="fr-FR" sz="1300" kern="1200" dirty="0" smtClean="0">
              <a:latin typeface="Arial"/>
              <a:cs typeface="Arial"/>
            </a:rPr>
            <a:t> and to have </a:t>
          </a:r>
          <a:r>
            <a:rPr lang="fr-FR" sz="1300" kern="1200" dirty="0" err="1" smtClean="0">
              <a:latin typeface="Arial"/>
              <a:cs typeface="Arial"/>
            </a:rPr>
            <a:t>access</a:t>
          </a:r>
          <a:r>
            <a:rPr lang="fr-FR" sz="1300" kern="1200" dirty="0" smtClean="0">
              <a:latin typeface="Arial"/>
              <a:cs typeface="Arial"/>
            </a:rPr>
            <a:t> to </a:t>
          </a:r>
          <a:r>
            <a:rPr lang="fr-FR" sz="1300" kern="1200" dirty="0" err="1" smtClean="0">
              <a:latin typeface="Arial"/>
              <a:cs typeface="Arial"/>
            </a:rPr>
            <a:t>vocational</a:t>
          </a:r>
          <a:r>
            <a:rPr lang="fr-FR" sz="1300" kern="1200" dirty="0" smtClean="0">
              <a:latin typeface="Arial"/>
              <a:cs typeface="Arial"/>
            </a:rPr>
            <a:t> and </a:t>
          </a:r>
          <a:r>
            <a:rPr lang="fr-FR" sz="1300" kern="1200" dirty="0" err="1" smtClean="0">
              <a:latin typeface="Arial"/>
              <a:cs typeface="Arial"/>
            </a:rPr>
            <a:t>continuing</a:t>
          </a:r>
          <a:r>
            <a:rPr lang="fr-FR" sz="1300" kern="1200" dirty="0" smtClean="0">
              <a:latin typeface="Arial"/>
              <a:cs typeface="Arial"/>
            </a:rPr>
            <a:t> training</a:t>
          </a:r>
          <a:endParaRPr lang="en-US" sz="1300" kern="1200" dirty="0">
            <a:latin typeface="Arial"/>
            <a:cs typeface="Arial"/>
          </a:endParaRPr>
        </a:p>
      </dsp:txBody>
      <dsp:txXfrm>
        <a:off x="4130860" y="833593"/>
        <a:ext cx="3627335" cy="1133542"/>
      </dsp:txXfrm>
    </dsp:sp>
    <dsp:sp modelId="{3B36D85F-62A5-4B42-BE85-4D43CBD036A6}">
      <dsp:nvSpPr>
        <dsp:cNvPr id="0" name=""/>
        <dsp:cNvSpPr/>
      </dsp:nvSpPr>
      <dsp:spPr>
        <a:xfrm>
          <a:off x="3979721" y="669860"/>
          <a:ext cx="793479" cy="11902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FD1553-6C00-3F44-83CD-747D72075B41}">
      <dsp:nvSpPr>
        <dsp:cNvPr id="0" name=""/>
        <dsp:cNvSpPr/>
      </dsp:nvSpPr>
      <dsp:spPr>
        <a:xfrm>
          <a:off x="154543" y="2260597"/>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49530" rIns="49530" bIns="49530" numCol="1" spcCol="1270" anchor="ctr" anchorCtr="0">
          <a:noAutofit/>
        </a:bodyPr>
        <a:lstStyle/>
        <a:p>
          <a:pPr lvl="0" algn="l" defTabSz="577850">
            <a:lnSpc>
              <a:spcPct val="90000"/>
            </a:lnSpc>
            <a:spcBef>
              <a:spcPct val="0"/>
            </a:spcBef>
            <a:spcAft>
              <a:spcPct val="35000"/>
            </a:spcAft>
          </a:pPr>
          <a:r>
            <a:rPr lang="fr-FR" sz="1300" kern="1200" dirty="0" smtClean="0"/>
            <a:t>Article 15: </a:t>
          </a:r>
          <a:r>
            <a:rPr lang="fr-FR" sz="1300" kern="1200" dirty="0" err="1" smtClean="0"/>
            <a:t>Everyone</a:t>
          </a:r>
          <a:r>
            <a:rPr lang="fr-FR" sz="1300" kern="1200" dirty="0" smtClean="0"/>
            <a:t> has the right to engage in </a:t>
          </a:r>
          <a:r>
            <a:rPr lang="fr-FR" sz="1300" kern="1200" dirty="0" err="1" smtClean="0"/>
            <a:t>work</a:t>
          </a:r>
          <a:r>
            <a:rPr lang="fr-FR" sz="1300" kern="1200" dirty="0" smtClean="0"/>
            <a:t> and to </a:t>
          </a:r>
          <a:r>
            <a:rPr lang="fr-FR" sz="1300" kern="1200" dirty="0" err="1" smtClean="0"/>
            <a:t>pursue</a:t>
          </a:r>
          <a:r>
            <a:rPr lang="fr-FR" sz="1300" kern="1200" dirty="0" smtClean="0"/>
            <a:t> a </a:t>
          </a:r>
          <a:r>
            <a:rPr lang="fr-FR" sz="1300" kern="1200" dirty="0" err="1" smtClean="0"/>
            <a:t>freely</a:t>
          </a:r>
          <a:r>
            <a:rPr lang="fr-FR" sz="1300" kern="1200" dirty="0" smtClean="0"/>
            <a:t> </a:t>
          </a:r>
          <a:r>
            <a:rPr lang="fr-FR" sz="1300" kern="1200" dirty="0" err="1" smtClean="0"/>
            <a:t>chosen</a:t>
          </a:r>
          <a:r>
            <a:rPr lang="fr-FR" sz="1300" kern="1200" dirty="0" smtClean="0"/>
            <a:t> occupation, as </a:t>
          </a:r>
          <a:r>
            <a:rPr lang="fr-FR" sz="1300" kern="1200" dirty="0" err="1" smtClean="0"/>
            <a:t>well</a:t>
          </a:r>
          <a:r>
            <a:rPr lang="fr-FR" sz="1300" kern="1200" dirty="0" smtClean="0"/>
            <a:t> as to </a:t>
          </a:r>
          <a:r>
            <a:rPr lang="fr-FR" sz="1300" kern="1200" dirty="0" err="1" smtClean="0"/>
            <a:t>seek</a:t>
          </a:r>
          <a:r>
            <a:rPr lang="fr-FR" sz="1300" kern="1200" dirty="0" smtClean="0"/>
            <a:t> </a:t>
          </a:r>
          <a:r>
            <a:rPr lang="fr-FR" sz="1300" kern="1200" dirty="0" err="1" smtClean="0"/>
            <a:t>employment</a:t>
          </a:r>
          <a:r>
            <a:rPr lang="fr-FR" sz="1300" kern="1200" dirty="0" smtClean="0"/>
            <a:t>, to </a:t>
          </a:r>
          <a:r>
            <a:rPr lang="fr-FR" sz="1300" kern="1200" dirty="0" err="1" smtClean="0"/>
            <a:t>work</a:t>
          </a:r>
          <a:r>
            <a:rPr lang="fr-FR" sz="1300" kern="1200" dirty="0" smtClean="0"/>
            <a:t>, to </a:t>
          </a:r>
          <a:r>
            <a:rPr lang="fr-FR" sz="1300" kern="1200" dirty="0" err="1" smtClean="0"/>
            <a:t>exercise</a:t>
          </a:r>
          <a:r>
            <a:rPr lang="fr-FR" sz="1300" kern="1200" dirty="0" smtClean="0"/>
            <a:t> the right of establishment and to </a:t>
          </a:r>
          <a:r>
            <a:rPr lang="fr-FR" sz="1300" kern="1200" dirty="0" err="1" smtClean="0"/>
            <a:t>provide</a:t>
          </a:r>
          <a:r>
            <a:rPr lang="fr-FR" sz="1300" kern="1200" dirty="0" smtClean="0"/>
            <a:t> services in </a:t>
          </a:r>
          <a:r>
            <a:rPr lang="fr-FR" sz="1300" kern="1200" dirty="0" err="1" smtClean="0"/>
            <a:t>any</a:t>
          </a:r>
          <a:r>
            <a:rPr lang="fr-FR" sz="1300" kern="1200" dirty="0" smtClean="0"/>
            <a:t> </a:t>
          </a:r>
          <a:r>
            <a:rPr lang="fr-FR" sz="1300" kern="1200" dirty="0" err="1" smtClean="0"/>
            <a:t>Member</a:t>
          </a:r>
          <a:r>
            <a:rPr lang="fr-FR" sz="1300" kern="1200" dirty="0" smtClean="0"/>
            <a:t> State</a:t>
          </a:r>
        </a:p>
      </dsp:txBody>
      <dsp:txXfrm>
        <a:off x="154543" y="2260597"/>
        <a:ext cx="3627335" cy="1133542"/>
      </dsp:txXfrm>
    </dsp:sp>
    <dsp:sp modelId="{3A49BCC5-D93B-714B-B832-2AA3D7A2BA5C}">
      <dsp:nvSpPr>
        <dsp:cNvPr id="0" name=""/>
        <dsp:cNvSpPr/>
      </dsp:nvSpPr>
      <dsp:spPr>
        <a:xfrm>
          <a:off x="3404" y="2096863"/>
          <a:ext cx="793479" cy="119021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1F7AE8-A0E8-4448-9CD0-DA34BA7F2277}">
      <dsp:nvSpPr>
        <dsp:cNvPr id="0" name=""/>
        <dsp:cNvSpPr/>
      </dsp:nvSpPr>
      <dsp:spPr>
        <a:xfrm>
          <a:off x="4130860" y="2260597"/>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49530" rIns="49530" bIns="49530" numCol="1" spcCol="1270" anchor="ctr" anchorCtr="0">
          <a:noAutofit/>
        </a:bodyPr>
        <a:lstStyle/>
        <a:p>
          <a:pPr lvl="0" algn="l" defTabSz="577850">
            <a:lnSpc>
              <a:spcPct val="90000"/>
            </a:lnSpc>
            <a:spcBef>
              <a:spcPct val="0"/>
            </a:spcBef>
            <a:spcAft>
              <a:spcPct val="35000"/>
            </a:spcAft>
          </a:pPr>
          <a:r>
            <a:rPr lang="fr-FR" sz="1300" kern="1200" dirty="0" smtClean="0"/>
            <a:t>Article 20 et 22: </a:t>
          </a:r>
          <a:r>
            <a:rPr lang="fr-FR" sz="1300" kern="1200" dirty="0" err="1" smtClean="0"/>
            <a:t>Everyone</a:t>
          </a:r>
          <a:r>
            <a:rPr lang="fr-FR" sz="1300" kern="1200" dirty="0" smtClean="0"/>
            <a:t> </a:t>
          </a:r>
          <a:r>
            <a:rPr lang="fr-FR" sz="1300" kern="1200" dirty="0" err="1" smtClean="0"/>
            <a:t>is</a:t>
          </a:r>
          <a:r>
            <a:rPr lang="fr-FR" sz="1300" kern="1200" dirty="0" smtClean="0"/>
            <a:t> </a:t>
          </a:r>
          <a:r>
            <a:rPr lang="fr-FR" sz="1300" kern="1200" dirty="0" err="1" smtClean="0"/>
            <a:t>equal</a:t>
          </a:r>
          <a:r>
            <a:rPr lang="fr-FR" sz="1300" kern="1200" dirty="0" smtClean="0"/>
            <a:t> </a:t>
          </a:r>
          <a:r>
            <a:rPr lang="fr-FR" sz="1300" kern="1200" dirty="0" err="1" smtClean="0"/>
            <a:t>before</a:t>
          </a:r>
          <a:r>
            <a:rPr lang="fr-FR" sz="1300" kern="1200" dirty="0" smtClean="0"/>
            <a:t> the </a:t>
          </a:r>
          <a:r>
            <a:rPr lang="fr-FR" sz="1300" kern="1200" dirty="0" err="1" smtClean="0"/>
            <a:t>law</a:t>
          </a:r>
          <a:r>
            <a:rPr lang="fr-FR" sz="1300" kern="1200" dirty="0" smtClean="0"/>
            <a:t> and cultural, </a:t>
          </a:r>
          <a:r>
            <a:rPr lang="fr-FR" sz="1300" kern="1200" dirty="0" err="1" smtClean="0"/>
            <a:t>religious</a:t>
          </a:r>
          <a:r>
            <a:rPr lang="fr-FR" sz="1300" kern="1200" dirty="0" smtClean="0"/>
            <a:t> and </a:t>
          </a:r>
          <a:r>
            <a:rPr lang="fr-FR" sz="1300" kern="1200" dirty="0" err="1" smtClean="0"/>
            <a:t>linguistic</a:t>
          </a:r>
          <a:r>
            <a:rPr lang="fr-FR" sz="1300" kern="1200" dirty="0" smtClean="0"/>
            <a:t> </a:t>
          </a:r>
          <a:r>
            <a:rPr lang="fr-FR" sz="1300" kern="1200" dirty="0" err="1" smtClean="0"/>
            <a:t>diversity</a:t>
          </a:r>
          <a:r>
            <a:rPr lang="fr-FR" sz="1300" kern="1200" dirty="0" smtClean="0"/>
            <a:t> </a:t>
          </a:r>
          <a:r>
            <a:rPr lang="fr-FR" sz="1300" kern="1200" dirty="0" err="1" smtClean="0"/>
            <a:t>is</a:t>
          </a:r>
          <a:r>
            <a:rPr lang="fr-FR" sz="1300" kern="1200" dirty="0" smtClean="0"/>
            <a:t> </a:t>
          </a:r>
          <a:r>
            <a:rPr lang="fr-FR" sz="1300" kern="1200" dirty="0" err="1" smtClean="0"/>
            <a:t>respected</a:t>
          </a:r>
          <a:endParaRPr lang="en-US" sz="1300" kern="1200" dirty="0">
            <a:latin typeface="Arial"/>
            <a:cs typeface="Arial"/>
          </a:endParaRPr>
        </a:p>
      </dsp:txBody>
      <dsp:txXfrm>
        <a:off x="4130860" y="2260597"/>
        <a:ext cx="3627335" cy="1133542"/>
      </dsp:txXfrm>
    </dsp:sp>
    <dsp:sp modelId="{CDFAEEF5-E855-AC4B-8F40-8D9B5A7863CC}">
      <dsp:nvSpPr>
        <dsp:cNvPr id="0" name=""/>
        <dsp:cNvSpPr/>
      </dsp:nvSpPr>
      <dsp:spPr>
        <a:xfrm>
          <a:off x="3979721" y="2096863"/>
          <a:ext cx="793479" cy="119021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3DE11-8E31-BA4A-8FC5-042199D91F34}">
      <dsp:nvSpPr>
        <dsp:cNvPr id="0" name=""/>
        <dsp:cNvSpPr/>
      </dsp:nvSpPr>
      <dsp:spPr>
        <a:xfrm>
          <a:off x="1352974" y="289082"/>
          <a:ext cx="5275462" cy="164858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664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Article 21: </a:t>
          </a:r>
          <a:r>
            <a:rPr lang="fr-FR" sz="1600" kern="1200" dirty="0" err="1" smtClean="0"/>
            <a:t>Any</a:t>
          </a:r>
          <a:r>
            <a:rPr lang="fr-FR" sz="1600" kern="1200" dirty="0" smtClean="0"/>
            <a:t> discrimination </a:t>
          </a:r>
          <a:r>
            <a:rPr lang="fr-FR" sz="1600" kern="1200" dirty="0" err="1" smtClean="0"/>
            <a:t>based</a:t>
          </a:r>
          <a:r>
            <a:rPr lang="fr-FR" sz="1600" kern="1200" dirty="0" smtClean="0"/>
            <a:t> on </a:t>
          </a:r>
          <a:r>
            <a:rPr lang="fr-FR" sz="1600" kern="1200" dirty="0" err="1" smtClean="0"/>
            <a:t>any</a:t>
          </a:r>
          <a:r>
            <a:rPr lang="fr-FR" sz="1600" kern="1200" dirty="0" smtClean="0"/>
            <a:t> </a:t>
          </a:r>
          <a:r>
            <a:rPr lang="fr-FR" sz="1600" kern="1200" dirty="0" err="1" smtClean="0"/>
            <a:t>ground</a:t>
          </a:r>
          <a:r>
            <a:rPr lang="fr-FR" sz="1600" kern="1200" dirty="0" smtClean="0"/>
            <a:t> </a:t>
          </a:r>
          <a:r>
            <a:rPr lang="fr-FR" sz="1600" kern="1200" dirty="0" err="1" smtClean="0"/>
            <a:t>such</a:t>
          </a:r>
          <a:r>
            <a:rPr lang="fr-FR" sz="1600" kern="1200" dirty="0" smtClean="0"/>
            <a:t> as </a:t>
          </a:r>
          <a:r>
            <a:rPr lang="fr-FR" sz="1600" kern="1200" dirty="0" err="1" smtClean="0"/>
            <a:t>sex</a:t>
          </a:r>
          <a:r>
            <a:rPr lang="fr-FR" sz="1600" kern="1200" dirty="0" smtClean="0"/>
            <a:t>, race, </a:t>
          </a:r>
          <a:r>
            <a:rPr lang="fr-FR" sz="1600" kern="1200" dirty="0" err="1" smtClean="0"/>
            <a:t>colour</a:t>
          </a:r>
          <a:r>
            <a:rPr lang="fr-FR" sz="1600" kern="1200" dirty="0" smtClean="0"/>
            <a:t>, </a:t>
          </a:r>
          <a:r>
            <a:rPr lang="fr-FR" sz="1600" kern="1200" dirty="0" err="1" smtClean="0"/>
            <a:t>ethnic</a:t>
          </a:r>
          <a:r>
            <a:rPr lang="fr-FR" sz="1600" kern="1200" dirty="0" smtClean="0"/>
            <a:t> or social </a:t>
          </a:r>
          <a:r>
            <a:rPr lang="fr-FR" sz="1600" kern="1200" dirty="0" err="1" smtClean="0"/>
            <a:t>origin</a:t>
          </a:r>
          <a:r>
            <a:rPr lang="fr-FR" sz="1600" kern="1200" dirty="0" smtClean="0"/>
            <a:t>, </a:t>
          </a:r>
          <a:r>
            <a:rPr lang="fr-FR" sz="1600" kern="1200" dirty="0" err="1" smtClean="0"/>
            <a:t>genetic</a:t>
          </a:r>
          <a:r>
            <a:rPr lang="fr-FR" sz="1600" kern="1200" dirty="0" smtClean="0"/>
            <a:t> </a:t>
          </a:r>
          <a:r>
            <a:rPr lang="fr-FR" sz="1600" kern="1200" dirty="0" err="1" smtClean="0"/>
            <a:t>features</a:t>
          </a:r>
          <a:r>
            <a:rPr lang="fr-FR" sz="1600" kern="1200" dirty="0" smtClean="0"/>
            <a:t>, </a:t>
          </a:r>
          <a:r>
            <a:rPr lang="fr-FR" sz="1600" kern="1200" dirty="0" err="1" smtClean="0"/>
            <a:t>language</a:t>
          </a:r>
          <a:r>
            <a:rPr lang="fr-FR" sz="1600" kern="1200" dirty="0" smtClean="0"/>
            <a:t>, religion or </a:t>
          </a:r>
          <a:r>
            <a:rPr lang="fr-FR" sz="1600" kern="1200" dirty="0" err="1" smtClean="0"/>
            <a:t>belief</a:t>
          </a:r>
          <a:r>
            <a:rPr lang="fr-FR" sz="1600" kern="1200" dirty="0" smtClean="0"/>
            <a:t>, </a:t>
          </a:r>
          <a:r>
            <a:rPr lang="fr-FR" sz="1600" kern="1200" dirty="0" err="1" smtClean="0"/>
            <a:t>political</a:t>
          </a:r>
          <a:r>
            <a:rPr lang="fr-FR" sz="1600" kern="1200" dirty="0" smtClean="0"/>
            <a:t> or </a:t>
          </a:r>
          <a:r>
            <a:rPr lang="fr-FR" sz="1600" kern="1200" dirty="0" err="1" smtClean="0"/>
            <a:t>any</a:t>
          </a:r>
          <a:r>
            <a:rPr lang="fr-FR" sz="1600" kern="1200" dirty="0" smtClean="0"/>
            <a:t> </a:t>
          </a:r>
          <a:r>
            <a:rPr lang="fr-FR" sz="1600" kern="1200" dirty="0" err="1" smtClean="0"/>
            <a:t>other</a:t>
          </a:r>
          <a:r>
            <a:rPr lang="fr-FR" sz="1600" kern="1200" dirty="0" smtClean="0"/>
            <a:t> opinion, </a:t>
          </a:r>
          <a:r>
            <a:rPr lang="fr-FR" sz="1600" kern="1200" dirty="0" err="1" smtClean="0"/>
            <a:t>membership</a:t>
          </a:r>
          <a:r>
            <a:rPr lang="fr-FR" sz="1600" kern="1200" dirty="0" smtClean="0"/>
            <a:t> of a national </a:t>
          </a:r>
          <a:r>
            <a:rPr lang="fr-FR" sz="1600" kern="1200" dirty="0" err="1" smtClean="0"/>
            <a:t>minority</a:t>
          </a:r>
          <a:r>
            <a:rPr lang="fr-FR" sz="1600" kern="1200" dirty="0" smtClean="0"/>
            <a:t>, </a:t>
          </a:r>
          <a:r>
            <a:rPr lang="fr-FR" sz="1600" kern="1200" dirty="0" err="1" smtClean="0"/>
            <a:t>property</a:t>
          </a:r>
          <a:r>
            <a:rPr lang="fr-FR" sz="1600" kern="1200" dirty="0" smtClean="0"/>
            <a:t>, </a:t>
          </a:r>
          <a:r>
            <a:rPr lang="fr-FR" sz="1600" kern="1200" dirty="0" err="1" smtClean="0"/>
            <a:t>birth</a:t>
          </a:r>
          <a:r>
            <a:rPr lang="fr-FR" sz="1600" kern="1200" dirty="0" smtClean="0"/>
            <a:t>, </a:t>
          </a:r>
          <a:r>
            <a:rPr lang="fr-FR" sz="1600" kern="1200" dirty="0" err="1" smtClean="0"/>
            <a:t>disability</a:t>
          </a:r>
          <a:r>
            <a:rPr lang="fr-FR" sz="1600" kern="1200" dirty="0" smtClean="0"/>
            <a:t>, </a:t>
          </a:r>
          <a:r>
            <a:rPr lang="fr-FR" sz="1600" kern="1200" dirty="0" err="1" smtClean="0"/>
            <a:t>age</a:t>
          </a:r>
          <a:r>
            <a:rPr lang="fr-FR" sz="1600" kern="1200" dirty="0" smtClean="0"/>
            <a:t> or </a:t>
          </a:r>
          <a:r>
            <a:rPr lang="fr-FR" sz="1600" kern="1200" dirty="0" err="1" smtClean="0"/>
            <a:t>sexual</a:t>
          </a:r>
          <a:r>
            <a:rPr lang="fr-FR" sz="1600" kern="1200" dirty="0" smtClean="0"/>
            <a:t> orientation </a:t>
          </a:r>
          <a:r>
            <a:rPr lang="fr-FR" sz="1600" kern="1200" dirty="0" err="1" smtClean="0"/>
            <a:t>shall</a:t>
          </a:r>
          <a:r>
            <a:rPr lang="fr-FR" sz="1600" kern="1200" dirty="0" smtClean="0"/>
            <a:t> </a:t>
          </a:r>
          <a:r>
            <a:rPr lang="fr-FR" sz="1600" kern="1200" dirty="0" err="1" smtClean="0"/>
            <a:t>be</a:t>
          </a:r>
          <a:r>
            <a:rPr lang="fr-FR" sz="1600" kern="1200" dirty="0" smtClean="0"/>
            <a:t> </a:t>
          </a:r>
          <a:r>
            <a:rPr lang="fr-FR" sz="1600" kern="1200" dirty="0" err="1" smtClean="0"/>
            <a:t>prohibited</a:t>
          </a:r>
          <a:r>
            <a:rPr lang="fr-FR" sz="1600" kern="1200" dirty="0" smtClean="0"/>
            <a:t>.</a:t>
          </a:r>
          <a:endParaRPr lang="fr-FR" sz="1600" kern="1200" dirty="0"/>
        </a:p>
      </dsp:txBody>
      <dsp:txXfrm>
        <a:off x="1352974" y="289082"/>
        <a:ext cx="5275462" cy="1648582"/>
      </dsp:txXfrm>
    </dsp:sp>
    <dsp:sp modelId="{654CD1E8-4763-5749-AA1E-4F502013507C}">
      <dsp:nvSpPr>
        <dsp:cNvPr id="0" name=""/>
        <dsp:cNvSpPr/>
      </dsp:nvSpPr>
      <dsp:spPr>
        <a:xfrm>
          <a:off x="1133163" y="50953"/>
          <a:ext cx="1154007" cy="173101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799959C-457D-D445-8D97-B0095BC24532}">
      <dsp:nvSpPr>
        <dsp:cNvPr id="0" name=""/>
        <dsp:cNvSpPr/>
      </dsp:nvSpPr>
      <dsp:spPr>
        <a:xfrm>
          <a:off x="1352974" y="2364464"/>
          <a:ext cx="5275462" cy="164858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664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Article 23: </a:t>
          </a:r>
          <a:r>
            <a:rPr lang="fr-FR" sz="1600" kern="1200" dirty="0" err="1" smtClean="0"/>
            <a:t>Equality</a:t>
          </a:r>
          <a:r>
            <a:rPr lang="fr-FR" sz="1600" kern="1200" dirty="0" smtClean="0"/>
            <a:t> </a:t>
          </a:r>
          <a:r>
            <a:rPr lang="fr-FR" sz="1600" kern="1200" dirty="0" err="1" smtClean="0"/>
            <a:t>between</a:t>
          </a:r>
          <a:r>
            <a:rPr lang="fr-FR" sz="1600" kern="1200" dirty="0" smtClean="0"/>
            <a:t> men and </a:t>
          </a:r>
          <a:r>
            <a:rPr lang="fr-FR" sz="1600" kern="1200" dirty="0" err="1" smtClean="0"/>
            <a:t>women</a:t>
          </a:r>
          <a:r>
            <a:rPr lang="fr-FR" sz="1600" kern="1200" dirty="0" smtClean="0"/>
            <a:t> must </a:t>
          </a:r>
          <a:r>
            <a:rPr lang="fr-FR" sz="1600" kern="1200" dirty="0" err="1" smtClean="0"/>
            <a:t>be</a:t>
          </a:r>
          <a:r>
            <a:rPr lang="fr-FR" sz="1600" kern="1200" dirty="0" smtClean="0"/>
            <a:t> </a:t>
          </a:r>
          <a:r>
            <a:rPr lang="fr-FR" sz="1600" kern="1200" dirty="0" err="1" smtClean="0"/>
            <a:t>ensured</a:t>
          </a:r>
          <a:r>
            <a:rPr lang="fr-FR" sz="1600" kern="1200" dirty="0" smtClean="0"/>
            <a:t> in all areas, </a:t>
          </a:r>
          <a:r>
            <a:rPr lang="fr-FR" sz="1600" kern="1200" dirty="0" err="1" smtClean="0"/>
            <a:t>including</a:t>
          </a:r>
          <a:r>
            <a:rPr lang="fr-FR" sz="1600" kern="1200" dirty="0" smtClean="0"/>
            <a:t> </a:t>
          </a:r>
          <a:r>
            <a:rPr lang="fr-FR" sz="1600" kern="1200" dirty="0" err="1" smtClean="0"/>
            <a:t>employment</a:t>
          </a:r>
          <a:r>
            <a:rPr lang="fr-FR" sz="1600" kern="1200" dirty="0" smtClean="0"/>
            <a:t>, </a:t>
          </a:r>
          <a:r>
            <a:rPr lang="fr-FR" sz="1600" kern="1200" dirty="0" err="1" smtClean="0"/>
            <a:t>work</a:t>
          </a:r>
          <a:r>
            <a:rPr lang="fr-FR" sz="1600" kern="1200" dirty="0" smtClean="0"/>
            <a:t> and </a:t>
          </a:r>
          <a:r>
            <a:rPr lang="fr-FR" sz="1600" kern="1200" dirty="0" err="1" smtClean="0"/>
            <a:t>pay</a:t>
          </a:r>
          <a:r>
            <a:rPr lang="fr-FR" sz="1600" kern="1200" dirty="0" smtClean="0"/>
            <a:t>. The </a:t>
          </a:r>
          <a:r>
            <a:rPr lang="fr-FR" sz="1600" kern="1200" dirty="0" err="1" smtClean="0"/>
            <a:t>principle</a:t>
          </a:r>
          <a:r>
            <a:rPr lang="fr-FR" sz="1600" kern="1200" dirty="0" smtClean="0"/>
            <a:t> of </a:t>
          </a:r>
          <a:r>
            <a:rPr lang="fr-FR" sz="1600" kern="1200" dirty="0" err="1" smtClean="0"/>
            <a:t>equality</a:t>
          </a:r>
          <a:r>
            <a:rPr lang="fr-FR" sz="1600" kern="1200" dirty="0" smtClean="0"/>
            <a:t> </a:t>
          </a:r>
          <a:r>
            <a:rPr lang="fr-FR" sz="1600" kern="1200" dirty="0" err="1" smtClean="0"/>
            <a:t>shall</a:t>
          </a:r>
          <a:r>
            <a:rPr lang="fr-FR" sz="1600" kern="1200" dirty="0" smtClean="0"/>
            <a:t> not </a:t>
          </a:r>
          <a:r>
            <a:rPr lang="fr-FR" sz="1600" kern="1200" dirty="0" err="1" smtClean="0"/>
            <a:t>prevent</a:t>
          </a:r>
          <a:r>
            <a:rPr lang="fr-FR" sz="1600" kern="1200" dirty="0" smtClean="0"/>
            <a:t> the maintenance or adoption of </a:t>
          </a:r>
          <a:r>
            <a:rPr lang="fr-FR" sz="1600" kern="1200" dirty="0" err="1" smtClean="0"/>
            <a:t>measures</a:t>
          </a:r>
          <a:r>
            <a:rPr lang="fr-FR" sz="1600" kern="1200" dirty="0" smtClean="0"/>
            <a:t> </a:t>
          </a:r>
          <a:r>
            <a:rPr lang="fr-FR" sz="1600" kern="1200" dirty="0" err="1" smtClean="0"/>
            <a:t>providing</a:t>
          </a:r>
          <a:r>
            <a:rPr lang="fr-FR" sz="1600" kern="1200" dirty="0" smtClean="0"/>
            <a:t> for </a:t>
          </a:r>
          <a:r>
            <a:rPr lang="fr-FR" sz="1600" kern="1200" dirty="0" err="1" smtClean="0"/>
            <a:t>specific</a:t>
          </a:r>
          <a:r>
            <a:rPr lang="fr-FR" sz="1600" kern="1200" dirty="0" smtClean="0"/>
            <a:t> </a:t>
          </a:r>
          <a:r>
            <a:rPr lang="fr-FR" sz="1600" kern="1200" dirty="0" err="1" smtClean="0"/>
            <a:t>advantages</a:t>
          </a:r>
          <a:r>
            <a:rPr lang="fr-FR" sz="1600" kern="1200" dirty="0" smtClean="0"/>
            <a:t> in </a:t>
          </a:r>
          <a:r>
            <a:rPr lang="fr-FR" sz="1600" kern="1200" dirty="0" err="1" smtClean="0"/>
            <a:t>favour</a:t>
          </a:r>
          <a:r>
            <a:rPr lang="fr-FR" sz="1600" kern="1200" dirty="0" smtClean="0"/>
            <a:t> of the </a:t>
          </a:r>
          <a:r>
            <a:rPr lang="fr-FR" sz="1600" kern="1200" dirty="0" err="1" smtClean="0"/>
            <a:t>under-represented</a:t>
          </a:r>
          <a:r>
            <a:rPr lang="fr-FR" sz="1600" kern="1200" dirty="0" smtClean="0"/>
            <a:t> </a:t>
          </a:r>
          <a:r>
            <a:rPr lang="fr-FR" sz="1600" kern="1200" dirty="0" err="1" smtClean="0"/>
            <a:t>sex</a:t>
          </a:r>
          <a:r>
            <a:rPr lang="fr-FR" sz="1600" kern="1200" dirty="0" smtClean="0"/>
            <a:t>.</a:t>
          </a:r>
          <a:endParaRPr lang="fr-FR" sz="1600" kern="1200" dirty="0"/>
        </a:p>
      </dsp:txBody>
      <dsp:txXfrm>
        <a:off x="1352974" y="2364464"/>
        <a:ext cx="5275462" cy="1648582"/>
      </dsp:txXfrm>
    </dsp:sp>
    <dsp:sp modelId="{6CB971C8-7C9D-C644-B33A-B72CFB183FBC}">
      <dsp:nvSpPr>
        <dsp:cNvPr id="0" name=""/>
        <dsp:cNvSpPr/>
      </dsp:nvSpPr>
      <dsp:spPr>
        <a:xfrm>
          <a:off x="1133163" y="2126335"/>
          <a:ext cx="1154007" cy="173101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192D-0DBF-2147-A5BD-35675B0EC5CC}">
      <dsp:nvSpPr>
        <dsp:cNvPr id="0" name=""/>
        <dsp:cNvSpPr/>
      </dsp:nvSpPr>
      <dsp:spPr>
        <a:xfrm>
          <a:off x="154543" y="833593"/>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45720" rIns="45720" bIns="45720" numCol="1" spcCol="1270" anchor="ctr" anchorCtr="0">
          <a:noAutofit/>
        </a:bodyPr>
        <a:lstStyle/>
        <a:p>
          <a:pPr lvl="0" algn="l" defTabSz="533400">
            <a:lnSpc>
              <a:spcPct val="90000"/>
            </a:lnSpc>
            <a:spcBef>
              <a:spcPct val="0"/>
            </a:spcBef>
            <a:spcAft>
              <a:spcPct val="35000"/>
            </a:spcAft>
          </a:pPr>
          <a:r>
            <a:rPr lang="fr-FR" sz="1200" kern="1200" dirty="0" smtClean="0"/>
            <a:t>Article 24: </a:t>
          </a:r>
          <a:r>
            <a:rPr lang="fr-FR" sz="1200" kern="1200" dirty="0" err="1" smtClean="0"/>
            <a:t>Children</a:t>
          </a:r>
          <a:r>
            <a:rPr lang="fr-FR" sz="1200" kern="1200" dirty="0" smtClean="0"/>
            <a:t> </a:t>
          </a:r>
          <a:r>
            <a:rPr lang="fr-FR" sz="1200" kern="1200" dirty="0" err="1" smtClean="0"/>
            <a:t>shall</a:t>
          </a:r>
          <a:r>
            <a:rPr lang="fr-FR" sz="1200" kern="1200" dirty="0" smtClean="0"/>
            <a:t> have the right to </a:t>
          </a:r>
          <a:r>
            <a:rPr lang="fr-FR" sz="1200" kern="1200" dirty="0" err="1" smtClean="0"/>
            <a:t>such</a:t>
          </a:r>
          <a:r>
            <a:rPr lang="fr-FR" sz="1200" kern="1200" dirty="0" smtClean="0"/>
            <a:t> protection and care as </a:t>
          </a:r>
          <a:r>
            <a:rPr lang="fr-FR" sz="1200" kern="1200" dirty="0" err="1" smtClean="0"/>
            <a:t>is</a:t>
          </a:r>
          <a:r>
            <a:rPr lang="fr-FR" sz="1200" kern="1200" dirty="0" smtClean="0"/>
            <a:t> </a:t>
          </a:r>
          <a:r>
            <a:rPr lang="fr-FR" sz="1200" kern="1200" dirty="0" err="1" smtClean="0"/>
            <a:t>necessary</a:t>
          </a:r>
          <a:r>
            <a:rPr lang="fr-FR" sz="1200" kern="1200" dirty="0" smtClean="0"/>
            <a:t> for </a:t>
          </a:r>
          <a:r>
            <a:rPr lang="fr-FR" sz="1200" kern="1200" dirty="0" err="1" smtClean="0"/>
            <a:t>their</a:t>
          </a:r>
          <a:r>
            <a:rPr lang="fr-FR" sz="1200" kern="1200" dirty="0" smtClean="0"/>
            <a:t> </a:t>
          </a:r>
          <a:r>
            <a:rPr lang="fr-FR" sz="1200" kern="1200" dirty="0" err="1" smtClean="0"/>
            <a:t>well-being</a:t>
          </a:r>
          <a:r>
            <a:rPr lang="fr-FR" sz="1200" kern="1200" dirty="0" smtClean="0"/>
            <a:t>. </a:t>
          </a:r>
          <a:r>
            <a:rPr lang="fr-FR" sz="1200" kern="1200" dirty="0" err="1" smtClean="0"/>
            <a:t>They</a:t>
          </a:r>
          <a:r>
            <a:rPr lang="fr-FR" sz="1200" kern="1200" dirty="0" smtClean="0"/>
            <a:t> </a:t>
          </a:r>
          <a:r>
            <a:rPr lang="fr-FR" sz="1200" kern="1200" dirty="0" err="1" smtClean="0"/>
            <a:t>may</a:t>
          </a:r>
          <a:r>
            <a:rPr lang="fr-FR" sz="1200" kern="1200" dirty="0" smtClean="0"/>
            <a:t> express </a:t>
          </a:r>
          <a:r>
            <a:rPr lang="fr-FR" sz="1200" kern="1200" dirty="0" err="1" smtClean="0"/>
            <a:t>their</a:t>
          </a:r>
          <a:r>
            <a:rPr lang="fr-FR" sz="1200" kern="1200" dirty="0" smtClean="0"/>
            <a:t> </a:t>
          </a:r>
          <a:r>
            <a:rPr lang="fr-FR" sz="1200" kern="1200" dirty="0" err="1" smtClean="0"/>
            <a:t>views</a:t>
          </a:r>
          <a:r>
            <a:rPr lang="fr-FR" sz="1200" kern="1200" dirty="0" smtClean="0"/>
            <a:t> </a:t>
          </a:r>
          <a:r>
            <a:rPr lang="fr-FR" sz="1200" kern="1200" dirty="0" err="1" smtClean="0"/>
            <a:t>freely</a:t>
          </a:r>
          <a:endParaRPr lang="fr-FR" sz="1200" kern="1200" dirty="0" smtClean="0"/>
        </a:p>
      </dsp:txBody>
      <dsp:txXfrm>
        <a:off x="154543" y="833593"/>
        <a:ext cx="3627335" cy="1133542"/>
      </dsp:txXfrm>
    </dsp:sp>
    <dsp:sp modelId="{90D3EC46-4F2C-F14C-8847-E060C50DCEDF}">
      <dsp:nvSpPr>
        <dsp:cNvPr id="0" name=""/>
        <dsp:cNvSpPr/>
      </dsp:nvSpPr>
      <dsp:spPr>
        <a:xfrm>
          <a:off x="3404" y="669860"/>
          <a:ext cx="793479" cy="11902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036039A-2527-3240-A44E-3C68D310930C}">
      <dsp:nvSpPr>
        <dsp:cNvPr id="0" name=""/>
        <dsp:cNvSpPr/>
      </dsp:nvSpPr>
      <dsp:spPr>
        <a:xfrm>
          <a:off x="4130860" y="833593"/>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45720" rIns="45720" bIns="45720" numCol="1" spcCol="1270" anchor="ctr" anchorCtr="0">
          <a:noAutofit/>
        </a:bodyPr>
        <a:lstStyle/>
        <a:p>
          <a:pPr lvl="0" algn="l" defTabSz="533400">
            <a:lnSpc>
              <a:spcPct val="90000"/>
            </a:lnSpc>
            <a:spcBef>
              <a:spcPct val="0"/>
            </a:spcBef>
            <a:spcAft>
              <a:spcPct val="35000"/>
            </a:spcAft>
          </a:pPr>
          <a:r>
            <a:rPr lang="fr-FR" sz="1200" kern="1200" dirty="0" smtClean="0"/>
            <a:t>Article 25: The Union </a:t>
          </a:r>
          <a:r>
            <a:rPr lang="fr-FR" sz="1200" kern="1200" dirty="0" err="1" smtClean="0"/>
            <a:t>recognises</a:t>
          </a:r>
          <a:r>
            <a:rPr lang="fr-FR" sz="1200" kern="1200" dirty="0" smtClean="0"/>
            <a:t> and respects the </a:t>
          </a:r>
          <a:r>
            <a:rPr lang="fr-FR" sz="1200" kern="1200" dirty="0" err="1" smtClean="0"/>
            <a:t>rights</a:t>
          </a:r>
          <a:r>
            <a:rPr lang="fr-FR" sz="1200" kern="1200" dirty="0" smtClean="0"/>
            <a:t> of the </a:t>
          </a:r>
          <a:r>
            <a:rPr lang="fr-FR" sz="1200" kern="1200" dirty="0" err="1" smtClean="0"/>
            <a:t>elderly</a:t>
          </a:r>
          <a:r>
            <a:rPr lang="fr-FR" sz="1200" kern="1200" dirty="0" smtClean="0"/>
            <a:t> to lead a life of </a:t>
          </a:r>
          <a:r>
            <a:rPr lang="fr-FR" sz="1200" kern="1200" dirty="0" err="1" smtClean="0"/>
            <a:t>dignity</a:t>
          </a:r>
          <a:r>
            <a:rPr lang="fr-FR" sz="1200" kern="1200" dirty="0" smtClean="0"/>
            <a:t> and </a:t>
          </a:r>
          <a:r>
            <a:rPr lang="fr-FR" sz="1200" kern="1200" dirty="0" err="1" smtClean="0"/>
            <a:t>independence</a:t>
          </a:r>
          <a:r>
            <a:rPr lang="fr-FR" sz="1200" kern="1200" dirty="0" smtClean="0"/>
            <a:t> and to </a:t>
          </a:r>
          <a:r>
            <a:rPr lang="fr-FR" sz="1200" kern="1200" dirty="0" err="1" smtClean="0"/>
            <a:t>participate</a:t>
          </a:r>
          <a:r>
            <a:rPr lang="fr-FR" sz="1200" kern="1200" dirty="0" smtClean="0"/>
            <a:t> in social and cultural life</a:t>
          </a:r>
          <a:endParaRPr lang="fr-FR" sz="1200" kern="1200" dirty="0"/>
        </a:p>
      </dsp:txBody>
      <dsp:txXfrm>
        <a:off x="4130860" y="833593"/>
        <a:ext cx="3627335" cy="1133542"/>
      </dsp:txXfrm>
    </dsp:sp>
    <dsp:sp modelId="{8C2CD4BD-DE29-BF42-8D68-7DD93050EA1E}">
      <dsp:nvSpPr>
        <dsp:cNvPr id="0" name=""/>
        <dsp:cNvSpPr/>
      </dsp:nvSpPr>
      <dsp:spPr>
        <a:xfrm>
          <a:off x="3979721" y="669860"/>
          <a:ext cx="793479" cy="11902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E10EF10-A129-DB47-AFAF-B69DC7382C4A}">
      <dsp:nvSpPr>
        <dsp:cNvPr id="0" name=""/>
        <dsp:cNvSpPr/>
      </dsp:nvSpPr>
      <dsp:spPr>
        <a:xfrm>
          <a:off x="154543" y="2260597"/>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45720" rIns="45720" bIns="45720" numCol="1" spcCol="1270" anchor="ctr" anchorCtr="0">
          <a:noAutofit/>
        </a:bodyPr>
        <a:lstStyle/>
        <a:p>
          <a:pPr lvl="0" algn="l" defTabSz="533400">
            <a:lnSpc>
              <a:spcPct val="90000"/>
            </a:lnSpc>
            <a:spcBef>
              <a:spcPct val="0"/>
            </a:spcBef>
            <a:spcAft>
              <a:spcPct val="35000"/>
            </a:spcAft>
          </a:pPr>
          <a:r>
            <a:rPr lang="fr-FR" sz="1200" kern="1200" dirty="0" smtClean="0"/>
            <a:t>Article 26: The Union </a:t>
          </a:r>
          <a:r>
            <a:rPr lang="fr-FR" sz="1200" kern="1200" dirty="0" err="1" smtClean="0"/>
            <a:t>recognises</a:t>
          </a:r>
          <a:r>
            <a:rPr lang="fr-FR" sz="1200" kern="1200" dirty="0" smtClean="0"/>
            <a:t> and respects the right of </a:t>
          </a:r>
          <a:r>
            <a:rPr lang="fr-FR" sz="1200" kern="1200" dirty="0" err="1" smtClean="0"/>
            <a:t>persons</a:t>
          </a:r>
          <a:r>
            <a:rPr lang="fr-FR" sz="1200" kern="1200" dirty="0" smtClean="0"/>
            <a:t> </a:t>
          </a:r>
          <a:r>
            <a:rPr lang="fr-FR" sz="1200" kern="1200" dirty="0" err="1" smtClean="0"/>
            <a:t>with</a:t>
          </a:r>
          <a:r>
            <a:rPr lang="fr-FR" sz="1200" kern="1200" dirty="0" smtClean="0"/>
            <a:t> </a:t>
          </a:r>
          <a:r>
            <a:rPr lang="fr-FR" sz="1200" kern="1200" dirty="0" err="1" smtClean="0"/>
            <a:t>disabilities</a:t>
          </a:r>
          <a:r>
            <a:rPr lang="fr-FR" sz="1200" kern="1200" dirty="0" smtClean="0"/>
            <a:t> to </a:t>
          </a:r>
          <a:r>
            <a:rPr lang="fr-FR" sz="1200" kern="1200" dirty="0" err="1" smtClean="0"/>
            <a:t>benefit</a:t>
          </a:r>
          <a:r>
            <a:rPr lang="fr-FR" sz="1200" kern="1200" dirty="0" smtClean="0"/>
            <a:t> </a:t>
          </a:r>
          <a:r>
            <a:rPr lang="fr-FR" sz="1200" kern="1200" dirty="0" err="1" smtClean="0"/>
            <a:t>from</a:t>
          </a:r>
          <a:r>
            <a:rPr lang="fr-FR" sz="1200" kern="1200" dirty="0" smtClean="0"/>
            <a:t> </a:t>
          </a:r>
          <a:r>
            <a:rPr lang="fr-FR" sz="1200" kern="1200" dirty="0" err="1" smtClean="0"/>
            <a:t>measures</a:t>
          </a:r>
          <a:r>
            <a:rPr lang="fr-FR" sz="1200" kern="1200" dirty="0" smtClean="0"/>
            <a:t> </a:t>
          </a:r>
          <a:r>
            <a:rPr lang="fr-FR" sz="1200" kern="1200" dirty="0" err="1" smtClean="0"/>
            <a:t>designed</a:t>
          </a:r>
          <a:r>
            <a:rPr lang="fr-FR" sz="1200" kern="1200" dirty="0" smtClean="0"/>
            <a:t> to </a:t>
          </a:r>
          <a:r>
            <a:rPr lang="fr-FR" sz="1200" kern="1200" dirty="0" err="1" smtClean="0"/>
            <a:t>ensure</a:t>
          </a:r>
          <a:r>
            <a:rPr lang="fr-FR" sz="1200" kern="1200" dirty="0" smtClean="0"/>
            <a:t> </a:t>
          </a:r>
          <a:r>
            <a:rPr lang="fr-FR" sz="1200" kern="1200" dirty="0" err="1" smtClean="0"/>
            <a:t>their</a:t>
          </a:r>
          <a:r>
            <a:rPr lang="fr-FR" sz="1200" kern="1200" dirty="0" smtClean="0"/>
            <a:t> </a:t>
          </a:r>
          <a:r>
            <a:rPr lang="fr-FR" sz="1200" kern="1200" dirty="0" err="1" smtClean="0"/>
            <a:t>independence</a:t>
          </a:r>
          <a:r>
            <a:rPr lang="fr-FR" sz="1200" kern="1200" dirty="0" smtClean="0"/>
            <a:t>, social and </a:t>
          </a:r>
          <a:r>
            <a:rPr lang="fr-FR" sz="1200" kern="1200" dirty="0" err="1" smtClean="0"/>
            <a:t>occupational</a:t>
          </a:r>
          <a:r>
            <a:rPr lang="fr-FR" sz="1200" kern="1200" dirty="0" smtClean="0"/>
            <a:t> </a:t>
          </a:r>
          <a:r>
            <a:rPr lang="fr-FR" sz="1200" kern="1200" dirty="0" err="1" smtClean="0"/>
            <a:t>integration</a:t>
          </a:r>
          <a:r>
            <a:rPr lang="fr-FR" sz="1200" kern="1200" dirty="0" smtClean="0"/>
            <a:t> and participation in the life of the </a:t>
          </a:r>
          <a:r>
            <a:rPr lang="fr-FR" sz="1200" kern="1200" dirty="0" err="1" smtClean="0"/>
            <a:t>community</a:t>
          </a:r>
          <a:endParaRPr lang="fr-FR" sz="1200" kern="1200" dirty="0"/>
        </a:p>
      </dsp:txBody>
      <dsp:txXfrm>
        <a:off x="154543" y="2260597"/>
        <a:ext cx="3627335" cy="1133542"/>
      </dsp:txXfrm>
    </dsp:sp>
    <dsp:sp modelId="{4EC8B94E-E9E0-E64F-BD08-3E98D30A0C9C}">
      <dsp:nvSpPr>
        <dsp:cNvPr id="0" name=""/>
        <dsp:cNvSpPr/>
      </dsp:nvSpPr>
      <dsp:spPr>
        <a:xfrm>
          <a:off x="3404" y="2096863"/>
          <a:ext cx="793479" cy="119021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98A58B0-8015-054D-B53E-F15094AFE081}">
      <dsp:nvSpPr>
        <dsp:cNvPr id="0" name=""/>
        <dsp:cNvSpPr/>
      </dsp:nvSpPr>
      <dsp:spPr>
        <a:xfrm>
          <a:off x="4130860" y="2260597"/>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45720" rIns="45720" bIns="45720" numCol="1" spcCol="1270" anchor="ctr" anchorCtr="0">
          <a:noAutofit/>
        </a:bodyPr>
        <a:lstStyle/>
        <a:p>
          <a:pPr lvl="0" algn="l" defTabSz="533400">
            <a:lnSpc>
              <a:spcPct val="90000"/>
            </a:lnSpc>
            <a:spcBef>
              <a:spcPct val="0"/>
            </a:spcBef>
            <a:spcAft>
              <a:spcPct val="35000"/>
            </a:spcAft>
          </a:pPr>
          <a:r>
            <a:rPr lang="fr-FR" sz="1200" kern="1200" dirty="0" smtClean="0"/>
            <a:t>Article 47: </a:t>
          </a:r>
          <a:r>
            <a:rPr lang="fr-FR" sz="1200" kern="1200" dirty="0" err="1" smtClean="0"/>
            <a:t>Everyone</a:t>
          </a:r>
          <a:r>
            <a:rPr lang="fr-FR" sz="1200" kern="1200" dirty="0" smtClean="0"/>
            <a:t> </a:t>
          </a:r>
          <a:r>
            <a:rPr lang="fr-FR" sz="1200" kern="1200" dirty="0" err="1" smtClean="0"/>
            <a:t>is</a:t>
          </a:r>
          <a:r>
            <a:rPr lang="fr-FR" sz="1200" kern="1200" dirty="0" smtClean="0"/>
            <a:t> </a:t>
          </a:r>
          <a:r>
            <a:rPr lang="fr-FR" sz="1200" kern="1200" dirty="0" err="1" smtClean="0"/>
            <a:t>entitled</a:t>
          </a:r>
          <a:r>
            <a:rPr lang="fr-FR" sz="1200" kern="1200" dirty="0" smtClean="0"/>
            <a:t> to a </a:t>
          </a:r>
          <a:r>
            <a:rPr lang="fr-FR" sz="1200" kern="1200" dirty="0" err="1" smtClean="0"/>
            <a:t>fair</a:t>
          </a:r>
          <a:r>
            <a:rPr lang="fr-FR" sz="1200" kern="1200" dirty="0" smtClean="0"/>
            <a:t> and public </a:t>
          </a:r>
          <a:r>
            <a:rPr lang="fr-FR" sz="1200" kern="1200" dirty="0" err="1" smtClean="0"/>
            <a:t>hearing</a:t>
          </a:r>
          <a:r>
            <a:rPr lang="fr-FR" sz="1200" kern="1200" dirty="0" smtClean="0"/>
            <a:t> </a:t>
          </a:r>
          <a:r>
            <a:rPr lang="fr-FR" sz="1200" kern="1200" dirty="0" err="1" smtClean="0"/>
            <a:t>within</a:t>
          </a:r>
          <a:r>
            <a:rPr lang="fr-FR" sz="1200" kern="1200" dirty="0" smtClean="0"/>
            <a:t> a </a:t>
          </a:r>
          <a:r>
            <a:rPr lang="fr-FR" sz="1200" kern="1200" dirty="0" err="1" smtClean="0"/>
            <a:t>reasonable</a:t>
          </a:r>
          <a:r>
            <a:rPr lang="fr-FR" sz="1200" kern="1200" dirty="0" smtClean="0"/>
            <a:t> time by an </a:t>
          </a:r>
          <a:r>
            <a:rPr lang="fr-FR" sz="1200" kern="1200" dirty="0" err="1" smtClean="0"/>
            <a:t>independent</a:t>
          </a:r>
          <a:r>
            <a:rPr lang="fr-FR" sz="1200" kern="1200" dirty="0" smtClean="0"/>
            <a:t> and impartial tribunal </a:t>
          </a:r>
          <a:r>
            <a:rPr lang="fr-FR" sz="1200" kern="1200" dirty="0" err="1" smtClean="0"/>
            <a:t>previously</a:t>
          </a:r>
          <a:r>
            <a:rPr lang="fr-FR" sz="1200" kern="1200" dirty="0" smtClean="0"/>
            <a:t> </a:t>
          </a:r>
          <a:r>
            <a:rPr lang="fr-FR" sz="1200" kern="1200" dirty="0" err="1" smtClean="0"/>
            <a:t>established</a:t>
          </a:r>
          <a:r>
            <a:rPr lang="fr-FR" sz="1200" kern="1200" dirty="0" smtClean="0"/>
            <a:t> by </a:t>
          </a:r>
          <a:r>
            <a:rPr lang="fr-FR" sz="1200" kern="1200" dirty="0" err="1" smtClean="0"/>
            <a:t>law</a:t>
          </a:r>
          <a:r>
            <a:rPr lang="fr-FR" sz="1200" kern="1200" dirty="0" smtClean="0"/>
            <a:t>. </a:t>
          </a:r>
          <a:r>
            <a:rPr lang="fr-FR" sz="1200" kern="1200" dirty="0" err="1" smtClean="0"/>
            <a:t>Everyone</a:t>
          </a:r>
          <a:r>
            <a:rPr lang="fr-FR" sz="1200" kern="1200" dirty="0" smtClean="0"/>
            <a:t> </a:t>
          </a:r>
          <a:r>
            <a:rPr lang="fr-FR" sz="1200" kern="1200" dirty="0" err="1" smtClean="0"/>
            <a:t>shall</a:t>
          </a:r>
          <a:r>
            <a:rPr lang="fr-FR" sz="1200" kern="1200" dirty="0" smtClean="0"/>
            <a:t> have the </a:t>
          </a:r>
          <a:r>
            <a:rPr lang="fr-FR" sz="1200" kern="1200" dirty="0" err="1" smtClean="0"/>
            <a:t>possibility</a:t>
          </a:r>
          <a:r>
            <a:rPr lang="fr-FR" sz="1200" kern="1200" dirty="0" smtClean="0"/>
            <a:t> of </a:t>
          </a:r>
          <a:r>
            <a:rPr lang="fr-FR" sz="1200" kern="1200" dirty="0" err="1" smtClean="0"/>
            <a:t>being</a:t>
          </a:r>
          <a:r>
            <a:rPr lang="fr-FR" sz="1200" kern="1200" dirty="0" smtClean="0"/>
            <a:t> </a:t>
          </a:r>
          <a:r>
            <a:rPr lang="fr-FR" sz="1200" kern="1200" dirty="0" err="1" smtClean="0"/>
            <a:t>advised</a:t>
          </a:r>
          <a:r>
            <a:rPr lang="fr-FR" sz="1200" kern="1200" dirty="0" smtClean="0"/>
            <a:t>, </a:t>
          </a:r>
          <a:r>
            <a:rPr lang="fr-FR" sz="1200" kern="1200" dirty="0" err="1" smtClean="0"/>
            <a:t>defended</a:t>
          </a:r>
          <a:r>
            <a:rPr lang="fr-FR" sz="1200" kern="1200" dirty="0" smtClean="0"/>
            <a:t> and </a:t>
          </a:r>
          <a:r>
            <a:rPr lang="fr-FR" sz="1200" kern="1200" dirty="0" err="1" smtClean="0"/>
            <a:t>represented</a:t>
          </a:r>
          <a:endParaRPr lang="fr-FR" sz="1200" kern="1200" dirty="0"/>
        </a:p>
      </dsp:txBody>
      <dsp:txXfrm>
        <a:off x="4130860" y="2260597"/>
        <a:ext cx="3627335" cy="1133542"/>
      </dsp:txXfrm>
    </dsp:sp>
    <dsp:sp modelId="{3CD9A037-DA44-2F47-AAA8-F2B45BEA8B47}">
      <dsp:nvSpPr>
        <dsp:cNvPr id="0" name=""/>
        <dsp:cNvSpPr/>
      </dsp:nvSpPr>
      <dsp:spPr>
        <a:xfrm>
          <a:off x="3979721" y="2096863"/>
          <a:ext cx="793479" cy="119021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0" r="-7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A1827-061F-5946-AD18-B6F08D74497A}">
      <dsp:nvSpPr>
        <dsp:cNvPr id="0" name=""/>
        <dsp:cNvSpPr/>
      </dsp:nvSpPr>
      <dsp:spPr>
        <a:xfrm>
          <a:off x="154543" y="833593"/>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38100" rIns="38100" bIns="38100" numCol="1" spcCol="1270" anchor="ctr" anchorCtr="0">
          <a:noAutofit/>
        </a:bodyPr>
        <a:lstStyle/>
        <a:p>
          <a:pPr lvl="0" algn="l" defTabSz="444500">
            <a:lnSpc>
              <a:spcPct val="90000"/>
            </a:lnSpc>
            <a:spcBef>
              <a:spcPct val="0"/>
            </a:spcBef>
            <a:spcAft>
              <a:spcPct val="35000"/>
            </a:spcAft>
          </a:pPr>
          <a:r>
            <a:rPr lang="fr-FR" sz="1000" kern="1200" dirty="0" smtClean="0"/>
            <a:t>Article 41: Right to good administration</a:t>
          </a:r>
          <a:endParaRPr lang="fr-FR" sz="1000" kern="1200" dirty="0"/>
        </a:p>
      </dsp:txBody>
      <dsp:txXfrm>
        <a:off x="154543" y="833593"/>
        <a:ext cx="3627335" cy="1133542"/>
      </dsp:txXfrm>
    </dsp:sp>
    <dsp:sp modelId="{E99FE84E-A763-7340-8EFC-D0E0AECF6580}">
      <dsp:nvSpPr>
        <dsp:cNvPr id="0" name=""/>
        <dsp:cNvSpPr/>
      </dsp:nvSpPr>
      <dsp:spPr>
        <a:xfrm>
          <a:off x="3404" y="669860"/>
          <a:ext cx="793479" cy="11902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8222A1C-B96D-3849-9A3F-8D2B19249CBA}">
      <dsp:nvSpPr>
        <dsp:cNvPr id="0" name=""/>
        <dsp:cNvSpPr/>
      </dsp:nvSpPr>
      <dsp:spPr>
        <a:xfrm>
          <a:off x="4130860" y="833593"/>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38100" rIns="38100" bIns="38100" numCol="1" spcCol="1270" anchor="ctr" anchorCtr="0">
          <a:noAutofit/>
        </a:bodyPr>
        <a:lstStyle/>
        <a:p>
          <a:pPr lvl="0" algn="l" defTabSz="444500">
            <a:lnSpc>
              <a:spcPct val="90000"/>
            </a:lnSpc>
            <a:spcBef>
              <a:spcPct val="0"/>
            </a:spcBef>
            <a:spcAft>
              <a:spcPct val="35000"/>
            </a:spcAft>
          </a:pPr>
          <a:r>
            <a:rPr lang="fr-FR" sz="1000" kern="1200" dirty="0" smtClean="0"/>
            <a:t>Article 48: </a:t>
          </a:r>
          <a:r>
            <a:rPr lang="fr-FR" sz="1000" kern="1200" dirty="0" err="1" smtClean="0"/>
            <a:t>Everyone</a:t>
          </a:r>
          <a:r>
            <a:rPr lang="fr-FR" sz="1000" kern="1200" dirty="0" smtClean="0"/>
            <a:t> </a:t>
          </a:r>
          <a:r>
            <a:rPr lang="fr-FR" sz="1000" kern="1200" dirty="0" err="1" smtClean="0"/>
            <a:t>who</a:t>
          </a:r>
          <a:r>
            <a:rPr lang="fr-FR" sz="1000" kern="1200" dirty="0" smtClean="0"/>
            <a:t> has been </a:t>
          </a:r>
          <a:r>
            <a:rPr lang="fr-FR" sz="1000" kern="1200" dirty="0" err="1" smtClean="0"/>
            <a:t>charged</a:t>
          </a:r>
          <a:r>
            <a:rPr lang="fr-FR" sz="1000" kern="1200" dirty="0" smtClean="0"/>
            <a:t> </a:t>
          </a:r>
          <a:r>
            <a:rPr lang="fr-FR" sz="1000" kern="1200" dirty="0" err="1" smtClean="0"/>
            <a:t>shall</a:t>
          </a:r>
          <a:r>
            <a:rPr lang="fr-FR" sz="1000" kern="1200" dirty="0" smtClean="0"/>
            <a:t> </a:t>
          </a:r>
          <a:r>
            <a:rPr lang="fr-FR" sz="1000" kern="1200" dirty="0" err="1" smtClean="0"/>
            <a:t>be</a:t>
          </a:r>
          <a:r>
            <a:rPr lang="fr-FR" sz="1000" kern="1200" dirty="0" smtClean="0"/>
            <a:t> </a:t>
          </a:r>
          <a:r>
            <a:rPr lang="fr-FR" sz="1000" kern="1200" dirty="0" err="1" smtClean="0"/>
            <a:t>presumed</a:t>
          </a:r>
          <a:r>
            <a:rPr lang="fr-FR" sz="1000" kern="1200" dirty="0" smtClean="0"/>
            <a:t> innocent </a:t>
          </a:r>
          <a:r>
            <a:rPr lang="fr-FR" sz="1000" kern="1200" dirty="0" err="1" smtClean="0"/>
            <a:t>until</a:t>
          </a:r>
          <a:r>
            <a:rPr lang="fr-FR" sz="1000" kern="1200" dirty="0" smtClean="0"/>
            <a:t> </a:t>
          </a:r>
          <a:r>
            <a:rPr lang="fr-FR" sz="1000" kern="1200" dirty="0" err="1" smtClean="0"/>
            <a:t>proved</a:t>
          </a:r>
          <a:r>
            <a:rPr lang="fr-FR" sz="1000" kern="1200" dirty="0" smtClean="0"/>
            <a:t> </a:t>
          </a:r>
          <a:r>
            <a:rPr lang="fr-FR" sz="1000" kern="1200" dirty="0" err="1" smtClean="0"/>
            <a:t>guilty</a:t>
          </a:r>
          <a:r>
            <a:rPr lang="fr-FR" sz="1000" kern="1200" dirty="0" smtClean="0"/>
            <a:t> </a:t>
          </a:r>
          <a:r>
            <a:rPr lang="fr-FR" sz="1000" kern="1200" dirty="0" err="1" smtClean="0"/>
            <a:t>according</a:t>
          </a:r>
          <a:r>
            <a:rPr lang="fr-FR" sz="1000" kern="1200" dirty="0" smtClean="0"/>
            <a:t> to </a:t>
          </a:r>
          <a:r>
            <a:rPr lang="fr-FR" sz="1000" kern="1200" dirty="0" err="1" smtClean="0"/>
            <a:t>law</a:t>
          </a:r>
          <a:r>
            <a:rPr lang="fr-FR" sz="1000" kern="1200" dirty="0" smtClean="0"/>
            <a:t>. Respect for the </a:t>
          </a:r>
          <a:r>
            <a:rPr lang="fr-FR" sz="1000" kern="1200" dirty="0" err="1" smtClean="0"/>
            <a:t>rights</a:t>
          </a:r>
          <a:r>
            <a:rPr lang="fr-FR" sz="1000" kern="1200" dirty="0" smtClean="0"/>
            <a:t> of the </a:t>
          </a:r>
          <a:r>
            <a:rPr lang="fr-FR" sz="1000" kern="1200" dirty="0" err="1" smtClean="0"/>
            <a:t>defence</a:t>
          </a:r>
          <a:r>
            <a:rPr lang="fr-FR" sz="1000" kern="1200" dirty="0" smtClean="0"/>
            <a:t> of </a:t>
          </a:r>
          <a:r>
            <a:rPr lang="fr-FR" sz="1000" kern="1200" dirty="0" err="1" smtClean="0"/>
            <a:t>anyone</a:t>
          </a:r>
          <a:r>
            <a:rPr lang="fr-FR" sz="1000" kern="1200" dirty="0" smtClean="0"/>
            <a:t> </a:t>
          </a:r>
          <a:r>
            <a:rPr lang="fr-FR" sz="1000" kern="1200" dirty="0" err="1" smtClean="0"/>
            <a:t>who</a:t>
          </a:r>
          <a:r>
            <a:rPr lang="fr-FR" sz="1000" kern="1200" dirty="0" smtClean="0"/>
            <a:t> has been </a:t>
          </a:r>
          <a:r>
            <a:rPr lang="fr-FR" sz="1000" kern="1200" dirty="0" err="1" smtClean="0"/>
            <a:t>charged</a:t>
          </a:r>
          <a:r>
            <a:rPr lang="fr-FR" sz="1000" kern="1200" dirty="0" smtClean="0"/>
            <a:t> </a:t>
          </a:r>
          <a:r>
            <a:rPr lang="fr-FR" sz="1000" kern="1200" dirty="0" err="1" smtClean="0"/>
            <a:t>shall</a:t>
          </a:r>
          <a:r>
            <a:rPr lang="fr-FR" sz="1000" kern="1200" dirty="0" smtClean="0"/>
            <a:t> </a:t>
          </a:r>
          <a:r>
            <a:rPr lang="fr-FR" sz="1000" kern="1200" dirty="0" err="1" smtClean="0"/>
            <a:t>be</a:t>
          </a:r>
          <a:r>
            <a:rPr lang="fr-FR" sz="1000" kern="1200" dirty="0" smtClean="0"/>
            <a:t> </a:t>
          </a:r>
          <a:r>
            <a:rPr lang="fr-FR" sz="1000" kern="1200" dirty="0" err="1" smtClean="0"/>
            <a:t>guaranteed</a:t>
          </a:r>
          <a:r>
            <a:rPr lang="fr-FR" sz="1000" kern="1200" dirty="0" smtClean="0"/>
            <a:t>.</a:t>
          </a:r>
          <a:endParaRPr lang="fr-FR" sz="1000" kern="1200" dirty="0"/>
        </a:p>
      </dsp:txBody>
      <dsp:txXfrm>
        <a:off x="4130860" y="833593"/>
        <a:ext cx="3627335" cy="1133542"/>
      </dsp:txXfrm>
    </dsp:sp>
    <dsp:sp modelId="{EE80897A-846C-8947-BE4E-351B3CA2F193}">
      <dsp:nvSpPr>
        <dsp:cNvPr id="0" name=""/>
        <dsp:cNvSpPr/>
      </dsp:nvSpPr>
      <dsp:spPr>
        <a:xfrm>
          <a:off x="3979721" y="669860"/>
          <a:ext cx="793479" cy="11902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61F03D2-BB31-6747-89BB-1064D0B683DF}">
      <dsp:nvSpPr>
        <dsp:cNvPr id="0" name=""/>
        <dsp:cNvSpPr/>
      </dsp:nvSpPr>
      <dsp:spPr>
        <a:xfrm>
          <a:off x="2142701" y="2260597"/>
          <a:ext cx="3627335" cy="11335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86" tIns="38100" rIns="38100" bIns="38100" numCol="1" spcCol="1270" anchor="ctr" anchorCtr="0">
          <a:noAutofit/>
        </a:bodyPr>
        <a:lstStyle/>
        <a:p>
          <a:pPr lvl="0" algn="l" defTabSz="444500">
            <a:lnSpc>
              <a:spcPct val="90000"/>
            </a:lnSpc>
            <a:spcBef>
              <a:spcPct val="0"/>
            </a:spcBef>
            <a:spcAft>
              <a:spcPct val="35000"/>
            </a:spcAft>
          </a:pPr>
          <a:r>
            <a:rPr lang="fr-FR" sz="1000" kern="1200" dirty="0" smtClean="0"/>
            <a:t>Article 45: </a:t>
          </a:r>
          <a:r>
            <a:rPr lang="fr-FR" sz="1000" kern="1200" dirty="0" err="1" smtClean="0"/>
            <a:t>Every</a:t>
          </a:r>
          <a:r>
            <a:rPr lang="fr-FR" sz="1000" kern="1200" dirty="0" smtClean="0"/>
            <a:t> </a:t>
          </a:r>
          <a:r>
            <a:rPr lang="fr-FR" sz="1000" kern="1200" dirty="0" err="1" smtClean="0"/>
            <a:t>citizen</a:t>
          </a:r>
          <a:r>
            <a:rPr lang="fr-FR" sz="1000" kern="1200" dirty="0" smtClean="0"/>
            <a:t> of the Union has the right to move and </a:t>
          </a:r>
          <a:r>
            <a:rPr lang="fr-FR" sz="1000" kern="1200" dirty="0" err="1" smtClean="0"/>
            <a:t>reside</a:t>
          </a:r>
          <a:r>
            <a:rPr lang="fr-FR" sz="1000" kern="1200" dirty="0" smtClean="0"/>
            <a:t> </a:t>
          </a:r>
          <a:r>
            <a:rPr lang="fr-FR" sz="1000" kern="1200" dirty="0" err="1" smtClean="0"/>
            <a:t>freely</a:t>
          </a:r>
          <a:r>
            <a:rPr lang="fr-FR" sz="1000" kern="1200" dirty="0" smtClean="0"/>
            <a:t> </a:t>
          </a:r>
          <a:r>
            <a:rPr lang="fr-FR" sz="1000" kern="1200" dirty="0" err="1" smtClean="0"/>
            <a:t>within</a:t>
          </a:r>
          <a:r>
            <a:rPr lang="fr-FR" sz="1000" kern="1200" dirty="0" smtClean="0"/>
            <a:t> the </a:t>
          </a:r>
          <a:r>
            <a:rPr lang="fr-FR" sz="1000" kern="1200" dirty="0" err="1" smtClean="0"/>
            <a:t>territory</a:t>
          </a:r>
          <a:r>
            <a:rPr lang="fr-FR" sz="1000" kern="1200" dirty="0" smtClean="0"/>
            <a:t> of the </a:t>
          </a:r>
          <a:r>
            <a:rPr lang="fr-FR" sz="1000" kern="1200" dirty="0" err="1" smtClean="0"/>
            <a:t>Member</a:t>
          </a:r>
          <a:r>
            <a:rPr lang="fr-FR" sz="1000" kern="1200" dirty="0" smtClean="0"/>
            <a:t> States. </a:t>
          </a:r>
          <a:r>
            <a:rPr lang="fr-FR" sz="1000" kern="1200" dirty="0" err="1" smtClean="0"/>
            <a:t>Freedom</a:t>
          </a:r>
          <a:r>
            <a:rPr lang="fr-FR" sz="1000" kern="1200" dirty="0" smtClean="0"/>
            <a:t> of </a:t>
          </a:r>
          <a:r>
            <a:rPr lang="fr-FR" sz="1000" kern="1200" dirty="0" err="1" smtClean="0"/>
            <a:t>movement</a:t>
          </a:r>
          <a:r>
            <a:rPr lang="fr-FR" sz="1000" kern="1200" dirty="0" smtClean="0"/>
            <a:t> and </a:t>
          </a:r>
          <a:r>
            <a:rPr lang="fr-FR" sz="1000" kern="1200" dirty="0" err="1" smtClean="0"/>
            <a:t>residence</a:t>
          </a:r>
          <a:r>
            <a:rPr lang="fr-FR" sz="1000" kern="1200" dirty="0" smtClean="0"/>
            <a:t> </a:t>
          </a:r>
          <a:r>
            <a:rPr lang="fr-FR" sz="1000" kern="1200" dirty="0" err="1" smtClean="0"/>
            <a:t>may</a:t>
          </a:r>
          <a:r>
            <a:rPr lang="fr-FR" sz="1000" kern="1200" dirty="0" smtClean="0"/>
            <a:t> </a:t>
          </a:r>
          <a:r>
            <a:rPr lang="fr-FR" sz="1000" kern="1200" dirty="0" err="1" smtClean="0"/>
            <a:t>be</a:t>
          </a:r>
          <a:r>
            <a:rPr lang="fr-FR" sz="1000" kern="1200" dirty="0" smtClean="0"/>
            <a:t> </a:t>
          </a:r>
          <a:r>
            <a:rPr lang="fr-FR" sz="1000" kern="1200" dirty="0" err="1" smtClean="0"/>
            <a:t>granted</a:t>
          </a:r>
          <a:r>
            <a:rPr lang="fr-FR" sz="1000" kern="1200" dirty="0" smtClean="0"/>
            <a:t>, in accordance </a:t>
          </a:r>
          <a:r>
            <a:rPr lang="fr-FR" sz="1000" kern="1200" dirty="0" err="1" smtClean="0"/>
            <a:t>with</a:t>
          </a:r>
          <a:r>
            <a:rPr lang="fr-FR" sz="1000" kern="1200" dirty="0" smtClean="0"/>
            <a:t> the </a:t>
          </a:r>
          <a:r>
            <a:rPr lang="fr-FR" sz="1000" kern="1200" dirty="0" err="1" smtClean="0"/>
            <a:t>Treaty</a:t>
          </a:r>
          <a:r>
            <a:rPr lang="fr-FR" sz="1000" kern="1200" dirty="0" smtClean="0"/>
            <a:t> </a:t>
          </a:r>
          <a:r>
            <a:rPr lang="fr-FR" sz="1000" kern="1200" dirty="0" err="1" smtClean="0"/>
            <a:t>establishing</a:t>
          </a:r>
          <a:r>
            <a:rPr lang="fr-FR" sz="1000" kern="1200" dirty="0" smtClean="0"/>
            <a:t> the </a:t>
          </a:r>
          <a:r>
            <a:rPr lang="fr-FR" sz="1000" kern="1200" dirty="0" err="1" smtClean="0"/>
            <a:t>European</a:t>
          </a:r>
          <a:r>
            <a:rPr lang="fr-FR" sz="1000" kern="1200" dirty="0" smtClean="0"/>
            <a:t> </a:t>
          </a:r>
          <a:r>
            <a:rPr lang="fr-FR" sz="1000" kern="1200" dirty="0" err="1" smtClean="0"/>
            <a:t>Community</a:t>
          </a:r>
          <a:r>
            <a:rPr lang="fr-FR" sz="1000" kern="1200" dirty="0" smtClean="0"/>
            <a:t>, to </a:t>
          </a:r>
          <a:r>
            <a:rPr lang="fr-FR" sz="1000" kern="1200" dirty="0" err="1" smtClean="0"/>
            <a:t>nationals</a:t>
          </a:r>
          <a:r>
            <a:rPr lang="fr-FR" sz="1000" kern="1200" dirty="0" smtClean="0"/>
            <a:t> of </a:t>
          </a:r>
          <a:r>
            <a:rPr lang="fr-FR" sz="1000" kern="1200" dirty="0" err="1" smtClean="0"/>
            <a:t>third</a:t>
          </a:r>
          <a:r>
            <a:rPr lang="fr-FR" sz="1000" kern="1200" dirty="0" smtClean="0"/>
            <a:t> countries </a:t>
          </a:r>
          <a:r>
            <a:rPr lang="fr-FR" sz="1000" kern="1200" dirty="0" err="1" smtClean="0"/>
            <a:t>legally</a:t>
          </a:r>
          <a:r>
            <a:rPr lang="fr-FR" sz="1000" kern="1200" dirty="0" smtClean="0"/>
            <a:t> </a:t>
          </a:r>
          <a:r>
            <a:rPr lang="fr-FR" sz="1000" kern="1200" dirty="0" err="1" smtClean="0"/>
            <a:t>resident</a:t>
          </a:r>
          <a:r>
            <a:rPr lang="fr-FR" sz="1000" kern="1200" dirty="0" smtClean="0"/>
            <a:t> in the </a:t>
          </a:r>
          <a:r>
            <a:rPr lang="fr-FR" sz="1000" kern="1200" dirty="0" err="1" smtClean="0"/>
            <a:t>territory</a:t>
          </a:r>
          <a:r>
            <a:rPr lang="fr-FR" sz="1000" kern="1200" dirty="0" smtClean="0"/>
            <a:t> of a </a:t>
          </a:r>
          <a:r>
            <a:rPr lang="fr-FR" sz="1000" kern="1200" dirty="0" err="1" smtClean="0"/>
            <a:t>Member</a:t>
          </a:r>
          <a:r>
            <a:rPr lang="fr-FR" sz="1000" kern="1200" dirty="0" smtClean="0"/>
            <a:t> State.</a:t>
          </a:r>
          <a:endParaRPr lang="fr-FR" sz="1000" kern="1200" dirty="0"/>
        </a:p>
      </dsp:txBody>
      <dsp:txXfrm>
        <a:off x="2142701" y="2260597"/>
        <a:ext cx="3627335" cy="1133542"/>
      </dsp:txXfrm>
    </dsp:sp>
    <dsp:sp modelId="{8789B120-54F1-1B4A-A104-163D16BDD4F2}">
      <dsp:nvSpPr>
        <dsp:cNvPr id="0" name=""/>
        <dsp:cNvSpPr/>
      </dsp:nvSpPr>
      <dsp:spPr>
        <a:xfrm>
          <a:off x="1991562" y="2096863"/>
          <a:ext cx="793479" cy="119021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100" kern="1200" dirty="0" smtClean="0">
                <a:solidFill>
                  <a:schemeClr val="tx1"/>
                </a:solidFill>
                <a:effectLst/>
                <a:latin typeface="+mn-lt"/>
                <a:ea typeface="+mn-ea"/>
                <a:cs typeface="+mn-cs"/>
              </a:rPr>
              <a:t>This resource wants to valorize the role of our common home: Europe. In fact, several times we forget why Europe is important and what is the meaning of “Our” and “Common”.</a:t>
            </a:r>
            <a:r>
              <a:rPr lang="it-IT" dirty="0" smtClean="0">
                <a:effectLst/>
              </a:rPr>
              <a:t> </a:t>
            </a:r>
            <a:endParaRPr dirty="0"/>
          </a:p>
        </p:txBody>
      </p:sp>
    </p:spTree>
    <p:extLst>
      <p:ext uri="{BB962C8B-B14F-4D97-AF65-F5344CB8AC3E}">
        <p14:creationId xmlns:p14="http://schemas.microsoft.com/office/powerpoint/2010/main" val="301748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71450" lvl="0" indent="-171450">
              <a:buFontTx/>
              <a:buChar char="-"/>
            </a:pPr>
            <a:r>
              <a:rPr lang="en-US" sz="1100" b="0" kern="1200" dirty="0" smtClean="0">
                <a:solidFill>
                  <a:schemeClr val="tx1"/>
                </a:solidFill>
                <a:effectLst/>
                <a:latin typeface="+mn-lt"/>
                <a:ea typeface="+mn-ea"/>
                <a:cs typeface="+mn-cs"/>
              </a:rPr>
              <a:t>Children shall be protected</a:t>
            </a:r>
            <a:endParaRPr lang="it-IT" sz="1100" b="0" kern="1200" dirty="0" smtClean="0">
              <a:solidFill>
                <a:schemeClr val="tx1"/>
              </a:solidFill>
              <a:effectLst/>
              <a:latin typeface="+mn-lt"/>
              <a:ea typeface="+mn-ea"/>
              <a:cs typeface="+mn-cs"/>
            </a:endParaRPr>
          </a:p>
          <a:p>
            <a:pPr marL="171450" lvl="0" indent="-171450">
              <a:buFontTx/>
              <a:buChar char="-"/>
            </a:pPr>
            <a:r>
              <a:rPr lang="en-US" sz="1100" b="0" kern="1200" dirty="0" smtClean="0">
                <a:solidFill>
                  <a:schemeClr val="tx1"/>
                </a:solidFill>
                <a:effectLst/>
                <a:latin typeface="+mn-lt"/>
                <a:ea typeface="+mn-ea"/>
                <a:cs typeface="+mn-cs"/>
              </a:rPr>
              <a:t>Elderly shall lead a life of dignity and independence </a:t>
            </a:r>
            <a:endParaRPr lang="it-IT" sz="1100" b="0" kern="1200" dirty="0" smtClean="0">
              <a:solidFill>
                <a:schemeClr val="tx1"/>
              </a:solidFill>
              <a:effectLst/>
              <a:latin typeface="+mn-lt"/>
              <a:ea typeface="+mn-ea"/>
              <a:cs typeface="+mn-cs"/>
            </a:endParaRPr>
          </a:p>
          <a:p>
            <a:pPr marL="171450" lvl="0" indent="-171450">
              <a:buFontTx/>
              <a:buChar char="-"/>
            </a:pPr>
            <a:r>
              <a:rPr lang="en-US" sz="1100" b="0" kern="1200" dirty="0" smtClean="0">
                <a:solidFill>
                  <a:schemeClr val="tx1"/>
                </a:solidFill>
                <a:effectLst/>
                <a:latin typeface="+mn-lt"/>
                <a:ea typeface="+mn-ea"/>
                <a:cs typeface="+mn-cs"/>
              </a:rPr>
              <a:t>Persons with disabilities are protected and supported</a:t>
            </a:r>
            <a:endParaRPr lang="it-IT" sz="1100" b="0" kern="1200" dirty="0" smtClean="0">
              <a:solidFill>
                <a:schemeClr val="tx1"/>
              </a:solidFill>
              <a:effectLst/>
              <a:latin typeface="+mn-lt"/>
              <a:ea typeface="+mn-ea"/>
              <a:cs typeface="+mn-cs"/>
            </a:endParaRPr>
          </a:p>
          <a:p>
            <a:pPr marL="171450" lvl="0" indent="-171450">
              <a:buFontTx/>
              <a:buChar char="-"/>
            </a:pPr>
            <a:r>
              <a:rPr lang="en-US" sz="1100" b="0" kern="1200" dirty="0" smtClean="0">
                <a:solidFill>
                  <a:schemeClr val="tx1"/>
                </a:solidFill>
                <a:effectLst/>
                <a:latin typeface="+mn-lt"/>
                <a:ea typeface="+mn-ea"/>
                <a:cs typeface="+mn-cs"/>
              </a:rPr>
              <a:t>Independent and impartial tribunal are established to assure the rule of law</a:t>
            </a:r>
            <a:r>
              <a:rPr lang="it-IT" b="0" dirty="0" smtClean="0">
                <a:effectLst/>
              </a:rPr>
              <a:t> </a:t>
            </a:r>
            <a:endParaRPr b="0" dirty="0"/>
          </a:p>
        </p:txBody>
      </p:sp>
    </p:spTree>
    <p:extLst>
      <p:ext uri="{BB962C8B-B14F-4D97-AF65-F5344CB8AC3E}">
        <p14:creationId xmlns:p14="http://schemas.microsoft.com/office/powerpoint/2010/main" val="1906569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71450" lvl="0" indent="-171450">
              <a:buFontTx/>
              <a:buChar char="-"/>
            </a:pPr>
            <a:r>
              <a:rPr lang="en-US" sz="1100" kern="1200" dirty="0" smtClean="0">
                <a:solidFill>
                  <a:schemeClr val="tx1"/>
                </a:solidFill>
                <a:effectLst/>
                <a:latin typeface="+mn-lt"/>
                <a:ea typeface="+mn-ea"/>
                <a:cs typeface="+mn-cs"/>
              </a:rPr>
              <a:t>All citizens </a:t>
            </a:r>
            <a:r>
              <a:rPr lang="en-US" sz="1100" b="0" kern="1200" dirty="0" smtClean="0">
                <a:solidFill>
                  <a:schemeClr val="tx1"/>
                </a:solidFill>
                <a:effectLst/>
                <a:latin typeface="+mn-lt"/>
                <a:ea typeface="+mn-ea"/>
                <a:cs typeface="+mn-cs"/>
              </a:rPr>
              <a:t>have the right to good administration</a:t>
            </a:r>
            <a:endParaRPr lang="it-IT" sz="1100" b="0" kern="1200" dirty="0" smtClean="0">
              <a:solidFill>
                <a:schemeClr val="tx1"/>
              </a:solidFill>
              <a:effectLst/>
              <a:latin typeface="+mn-lt"/>
              <a:ea typeface="+mn-ea"/>
              <a:cs typeface="+mn-cs"/>
            </a:endParaRPr>
          </a:p>
          <a:p>
            <a:pPr marL="171450" lvl="0" indent="-171450">
              <a:buFontTx/>
              <a:buChar char="-"/>
            </a:pPr>
            <a:r>
              <a:rPr lang="en-US" sz="1100" b="0" kern="1200" dirty="0" smtClean="0">
                <a:solidFill>
                  <a:schemeClr val="tx1"/>
                </a:solidFill>
                <a:effectLst/>
                <a:latin typeface="+mn-lt"/>
                <a:ea typeface="+mn-ea"/>
                <a:cs typeface="+mn-cs"/>
              </a:rPr>
              <a:t>Everyone is presumed innocent until proved guilty according to law</a:t>
            </a:r>
            <a:endParaRPr lang="it-IT" sz="1100" b="0" kern="1200" smtClean="0">
              <a:solidFill>
                <a:schemeClr val="tx1"/>
              </a:solidFill>
              <a:effectLst/>
              <a:latin typeface="+mn-lt"/>
              <a:ea typeface="+mn-ea"/>
              <a:cs typeface="+mn-cs"/>
            </a:endParaRPr>
          </a:p>
          <a:p>
            <a:pPr marL="171450" lvl="0" indent="-171450">
              <a:buFontTx/>
              <a:buChar char="-"/>
            </a:pPr>
            <a:r>
              <a:rPr lang="en-US" sz="1100" b="0" kern="1200" smtClean="0">
                <a:solidFill>
                  <a:schemeClr val="tx1"/>
                </a:solidFill>
                <a:effectLst/>
                <a:latin typeface="+mn-lt"/>
                <a:ea typeface="+mn-ea"/>
                <a:cs typeface="+mn-cs"/>
              </a:rPr>
              <a:t>Every </a:t>
            </a:r>
            <a:r>
              <a:rPr lang="en-US" sz="1100" b="0" kern="1200" dirty="0" smtClean="0">
                <a:solidFill>
                  <a:schemeClr val="tx1"/>
                </a:solidFill>
                <a:effectLst/>
                <a:latin typeface="+mn-lt"/>
                <a:ea typeface="+mn-ea"/>
                <a:cs typeface="+mn-cs"/>
              </a:rPr>
              <a:t>citizen of </a:t>
            </a:r>
            <a:r>
              <a:rPr lang="en-US" sz="1100" kern="1200" dirty="0" smtClean="0">
                <a:solidFill>
                  <a:schemeClr val="tx1"/>
                </a:solidFill>
                <a:effectLst/>
                <a:latin typeface="+mn-lt"/>
                <a:ea typeface="+mn-ea"/>
                <a:cs typeface="+mn-cs"/>
              </a:rPr>
              <a:t>the Union has the right to move and reside freely within the territory of the Member States. </a:t>
            </a:r>
            <a:endParaRPr dirty="0"/>
          </a:p>
        </p:txBody>
      </p:sp>
    </p:spTree>
    <p:extLst>
      <p:ext uri="{BB962C8B-B14F-4D97-AF65-F5344CB8AC3E}">
        <p14:creationId xmlns:p14="http://schemas.microsoft.com/office/powerpoint/2010/main" val="1973705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4577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it-IT" sz="1100" kern="1200" dirty="0" err="1" smtClean="0">
                <a:solidFill>
                  <a:schemeClr val="tx1"/>
                </a:solidFill>
                <a:effectLst/>
                <a:latin typeface="+mn-lt"/>
                <a:ea typeface="+mn-ea"/>
                <a:cs typeface="+mn-cs"/>
              </a:rPr>
              <a:t>We</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will</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try</a:t>
            </a:r>
            <a:r>
              <a:rPr lang="it-IT" sz="1100" kern="1200" dirty="0" smtClean="0">
                <a:solidFill>
                  <a:schemeClr val="tx1"/>
                </a:solidFill>
                <a:effectLst/>
                <a:latin typeface="+mn-lt"/>
                <a:ea typeface="+mn-ea"/>
                <a:cs typeface="+mn-cs"/>
              </a:rPr>
              <a:t> to surf </a:t>
            </a:r>
            <a:r>
              <a:rPr lang="it-IT" sz="1100" kern="1200" dirty="0" err="1" smtClean="0">
                <a:solidFill>
                  <a:schemeClr val="tx1"/>
                </a:solidFill>
                <a:effectLst/>
                <a:latin typeface="+mn-lt"/>
                <a:ea typeface="+mn-ea"/>
                <a:cs typeface="+mn-cs"/>
              </a:rPr>
              <a:t>through</a:t>
            </a:r>
            <a:r>
              <a:rPr lang="it-IT" sz="1100" kern="1200" dirty="0" smtClean="0">
                <a:solidFill>
                  <a:schemeClr val="tx1"/>
                </a:solidFill>
                <a:effectLst/>
                <a:latin typeface="+mn-lt"/>
                <a:ea typeface="+mn-ea"/>
                <a:cs typeface="+mn-cs"/>
              </a:rPr>
              <a:t> 5 </a:t>
            </a:r>
            <a:r>
              <a:rPr lang="it-IT" sz="1100" kern="1200" dirty="0" err="1" smtClean="0">
                <a:solidFill>
                  <a:schemeClr val="tx1"/>
                </a:solidFill>
                <a:effectLst/>
                <a:latin typeface="+mn-lt"/>
                <a:ea typeface="+mn-ea"/>
                <a:cs typeface="+mn-cs"/>
              </a:rPr>
              <a:t>issues</a:t>
            </a:r>
            <a:r>
              <a:rPr lang="it-IT" sz="1100" kern="1200" dirty="0" smtClean="0">
                <a:solidFill>
                  <a:schemeClr val="tx1"/>
                </a:solidFill>
                <a:effectLst/>
                <a:latin typeface="+mn-lt"/>
                <a:ea typeface="+mn-ea"/>
                <a:cs typeface="+mn-cs"/>
              </a:rPr>
              <a:t>. First of </a:t>
            </a:r>
            <a:r>
              <a:rPr lang="it-IT" sz="1100" kern="1200" dirty="0" err="1" smtClean="0">
                <a:solidFill>
                  <a:schemeClr val="tx1"/>
                </a:solidFill>
                <a:effectLst/>
                <a:latin typeface="+mn-lt"/>
                <a:ea typeface="+mn-ea"/>
                <a:cs typeface="+mn-cs"/>
              </a:rPr>
              <a:t>all</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we</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will</a:t>
            </a:r>
            <a:r>
              <a:rPr lang="it-IT" sz="1100" kern="1200" dirty="0" smtClean="0">
                <a:solidFill>
                  <a:schemeClr val="tx1"/>
                </a:solidFill>
                <a:effectLst/>
                <a:latin typeface="+mn-lt"/>
                <a:ea typeface="+mn-ea"/>
                <a:cs typeface="+mn-cs"/>
              </a:rPr>
              <a:t> go </a:t>
            </a:r>
            <a:r>
              <a:rPr lang="it-IT" sz="1100" kern="1200" dirty="0" err="1" smtClean="0">
                <a:solidFill>
                  <a:schemeClr val="tx1"/>
                </a:solidFill>
                <a:effectLst/>
                <a:latin typeface="+mn-lt"/>
                <a:ea typeface="+mn-ea"/>
                <a:cs typeface="+mn-cs"/>
              </a:rPr>
              <a:t>deeper</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into</a:t>
            </a:r>
            <a:r>
              <a:rPr lang="it-IT" sz="1100" kern="1200" dirty="0" smtClean="0">
                <a:solidFill>
                  <a:schemeClr val="tx1"/>
                </a:solidFill>
                <a:effectLst/>
                <a:latin typeface="+mn-lt"/>
                <a:ea typeface="+mn-ea"/>
                <a:cs typeface="+mn-cs"/>
              </a:rPr>
              <a:t> the motto of the </a:t>
            </a:r>
            <a:r>
              <a:rPr lang="it-IT" sz="1100" kern="1200" dirty="0" err="1" smtClean="0">
                <a:solidFill>
                  <a:schemeClr val="tx1"/>
                </a:solidFill>
                <a:effectLst/>
                <a:latin typeface="+mn-lt"/>
                <a:ea typeface="+mn-ea"/>
                <a:cs typeface="+mn-cs"/>
              </a:rPr>
              <a:t>European</a:t>
            </a:r>
            <a:r>
              <a:rPr lang="it-IT" sz="1100" kern="1200" dirty="0" smtClean="0">
                <a:solidFill>
                  <a:schemeClr val="tx1"/>
                </a:solidFill>
                <a:effectLst/>
                <a:latin typeface="+mn-lt"/>
                <a:ea typeface="+mn-ea"/>
                <a:cs typeface="+mn-cs"/>
              </a:rPr>
              <a:t> Union and </a:t>
            </a:r>
            <a:r>
              <a:rPr lang="it-IT" sz="1100" kern="1200" dirty="0" err="1" smtClean="0">
                <a:solidFill>
                  <a:schemeClr val="tx1"/>
                </a:solidFill>
                <a:effectLst/>
                <a:latin typeface="+mn-lt"/>
                <a:ea typeface="+mn-ea"/>
                <a:cs typeface="+mn-cs"/>
              </a:rPr>
              <a:t>we</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will</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analyse</a:t>
            </a:r>
            <a:r>
              <a:rPr lang="it-IT" sz="1100" kern="1200" dirty="0" smtClean="0">
                <a:solidFill>
                  <a:schemeClr val="tx1"/>
                </a:solidFill>
                <a:effectLst/>
                <a:latin typeface="+mn-lt"/>
                <a:ea typeface="+mn-ea"/>
                <a:cs typeface="+mn-cs"/>
              </a:rPr>
              <a:t> the 12 </a:t>
            </a:r>
            <a:r>
              <a:rPr lang="it-IT" sz="1100" kern="1200" dirty="0" err="1" smtClean="0">
                <a:solidFill>
                  <a:schemeClr val="tx1"/>
                </a:solidFill>
                <a:effectLst/>
                <a:latin typeface="+mn-lt"/>
                <a:ea typeface="+mn-ea"/>
                <a:cs typeface="+mn-cs"/>
              </a:rPr>
              <a:t>stars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represented</a:t>
            </a:r>
            <a:r>
              <a:rPr lang="it-IT" sz="1100" kern="1200" dirty="0" smtClean="0">
                <a:solidFill>
                  <a:schemeClr val="tx1"/>
                </a:solidFill>
                <a:effectLst/>
                <a:latin typeface="+mn-lt"/>
                <a:ea typeface="+mn-ea"/>
                <a:cs typeface="+mn-cs"/>
              </a:rPr>
              <a:t> on the EU </a:t>
            </a:r>
            <a:r>
              <a:rPr lang="it-IT" sz="1100" kern="1200" dirty="0" err="1" smtClean="0">
                <a:solidFill>
                  <a:schemeClr val="tx1"/>
                </a:solidFill>
                <a:effectLst/>
                <a:latin typeface="+mn-lt"/>
                <a:ea typeface="+mn-ea"/>
                <a:cs typeface="+mn-cs"/>
              </a:rPr>
              <a:t>flag</a:t>
            </a:r>
            <a:r>
              <a:rPr lang="it-IT" sz="1100"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Then we will say some word on the infrastructure and institutions of the EU, underlining that it is quite impossible to understand the decision-making process on which it is based on. </a:t>
            </a:r>
            <a:r>
              <a:rPr lang="it-IT" sz="1100" kern="1200" dirty="0" smtClean="0">
                <a:solidFill>
                  <a:schemeClr val="tx1"/>
                </a:solidFill>
                <a:effectLst/>
                <a:latin typeface="+mn-lt"/>
                <a:ea typeface="+mn-ea"/>
                <a:cs typeface="+mn-cs"/>
              </a:rPr>
              <a:t>The last </a:t>
            </a:r>
            <a:r>
              <a:rPr lang="it-IT" sz="1100" kern="1200" dirty="0" err="1" smtClean="0">
                <a:solidFill>
                  <a:schemeClr val="tx1"/>
                </a:solidFill>
                <a:effectLst/>
                <a:latin typeface="+mn-lt"/>
                <a:ea typeface="+mn-ea"/>
                <a:cs typeface="+mn-cs"/>
              </a:rPr>
              <a:t>section</a:t>
            </a:r>
            <a:r>
              <a:rPr lang="it-IT" sz="1100" kern="1200" dirty="0" smtClean="0">
                <a:solidFill>
                  <a:schemeClr val="tx1"/>
                </a:solidFill>
                <a:effectLst/>
                <a:latin typeface="+mn-lt"/>
                <a:ea typeface="+mn-ea"/>
                <a:cs typeface="+mn-cs"/>
              </a:rPr>
              <a:t> – the long </a:t>
            </a:r>
            <a:r>
              <a:rPr lang="it-IT" sz="1100" kern="1200" dirty="0" err="1" smtClean="0">
                <a:solidFill>
                  <a:schemeClr val="tx1"/>
                </a:solidFill>
                <a:effectLst/>
                <a:latin typeface="+mn-lt"/>
                <a:ea typeface="+mn-ea"/>
                <a:cs typeface="+mn-cs"/>
              </a:rPr>
              <a:t>one</a:t>
            </a:r>
            <a:r>
              <a:rPr lang="it-IT" sz="1100" kern="1200" dirty="0" smtClean="0">
                <a:solidFill>
                  <a:schemeClr val="tx1"/>
                </a:solidFill>
                <a:effectLst/>
                <a:latin typeface="+mn-lt"/>
                <a:ea typeface="+mn-ea"/>
                <a:cs typeface="+mn-cs"/>
              </a:rPr>
              <a:t> - </a:t>
            </a:r>
            <a:r>
              <a:rPr lang="it-IT" sz="1100" kern="1200" dirty="0" err="1" smtClean="0">
                <a:solidFill>
                  <a:schemeClr val="tx1"/>
                </a:solidFill>
                <a:effectLst/>
                <a:latin typeface="+mn-lt"/>
                <a:ea typeface="+mn-ea"/>
                <a:cs typeface="+mn-cs"/>
              </a:rPr>
              <a:t>will</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explain</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what</a:t>
            </a:r>
            <a:r>
              <a:rPr lang="it-IT" sz="1100" kern="1200" dirty="0" smtClean="0">
                <a:solidFill>
                  <a:schemeClr val="tx1"/>
                </a:solidFill>
                <a:effectLst/>
                <a:latin typeface="+mn-lt"/>
                <a:ea typeface="+mn-ea"/>
                <a:cs typeface="+mn-cs"/>
              </a:rPr>
              <a:t> are </a:t>
            </a:r>
            <a:r>
              <a:rPr lang="it-IT" sz="1100" kern="1200" dirty="0" err="1" smtClean="0">
                <a:solidFill>
                  <a:schemeClr val="tx1"/>
                </a:solidFill>
                <a:effectLst/>
                <a:latin typeface="+mn-lt"/>
                <a:ea typeface="+mn-ea"/>
                <a:cs typeface="+mn-cs"/>
              </a:rPr>
              <a:t>our</a:t>
            </a:r>
            <a:r>
              <a:rPr lang="it-IT" sz="1100" kern="1200" dirty="0" smtClean="0">
                <a:solidFill>
                  <a:schemeClr val="tx1"/>
                </a:solidFill>
                <a:effectLst/>
                <a:latin typeface="+mn-lt"/>
                <a:ea typeface="+mn-ea"/>
                <a:cs typeface="+mn-cs"/>
              </a:rPr>
              <a:t> common </a:t>
            </a:r>
            <a:r>
              <a:rPr lang="it-IT" sz="1100" kern="1200" dirty="0" err="1" smtClean="0">
                <a:solidFill>
                  <a:schemeClr val="tx1"/>
                </a:solidFill>
                <a:effectLst/>
                <a:latin typeface="+mn-lt"/>
                <a:ea typeface="+mn-ea"/>
                <a:cs typeface="+mn-cs"/>
              </a:rPr>
              <a:t>values</a:t>
            </a:r>
            <a:r>
              <a:rPr lang="it-IT" sz="1100" kern="1200" dirty="0" smtClean="0">
                <a:solidFill>
                  <a:schemeClr val="tx1"/>
                </a:solidFill>
                <a:effectLst/>
                <a:latin typeface="+mn-lt"/>
                <a:ea typeface="+mn-ea"/>
                <a:cs typeface="+mn-cs"/>
              </a:rPr>
              <a:t>. </a:t>
            </a:r>
            <a:endParaRPr dirty="0"/>
          </a:p>
        </p:txBody>
      </p:sp>
    </p:spTree>
    <p:extLst>
      <p:ext uri="{BB962C8B-B14F-4D97-AF65-F5344CB8AC3E}">
        <p14:creationId xmlns:p14="http://schemas.microsoft.com/office/powerpoint/2010/main" val="10783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smtClean="0">
                <a:solidFill>
                  <a:schemeClr val="tx1"/>
                </a:solidFill>
                <a:effectLst/>
                <a:latin typeface="+mn-lt"/>
                <a:ea typeface="+mn-ea"/>
                <a:cs typeface="+mn-cs"/>
              </a:rPr>
              <a:t>The motto of the </a:t>
            </a:r>
            <a:r>
              <a:rPr lang="it-IT" sz="1100" kern="1200" dirty="0" err="1" smtClean="0">
                <a:solidFill>
                  <a:schemeClr val="tx1"/>
                </a:solidFill>
                <a:effectLst/>
                <a:latin typeface="+mn-lt"/>
                <a:ea typeface="+mn-ea"/>
                <a:cs typeface="+mn-cs"/>
              </a:rPr>
              <a:t>European</a:t>
            </a:r>
            <a:r>
              <a:rPr lang="it-IT" sz="1100" kern="1200" dirty="0" smtClean="0">
                <a:solidFill>
                  <a:schemeClr val="tx1"/>
                </a:solidFill>
                <a:effectLst/>
                <a:latin typeface="+mn-lt"/>
                <a:ea typeface="+mn-ea"/>
                <a:cs typeface="+mn-cs"/>
              </a:rPr>
              <a:t> Union </a:t>
            </a:r>
            <a:r>
              <a:rPr lang="it-IT" sz="1100" kern="1200" dirty="0" err="1" smtClean="0">
                <a:solidFill>
                  <a:schemeClr val="tx1"/>
                </a:solidFill>
                <a:effectLst/>
                <a:latin typeface="+mn-lt"/>
                <a:ea typeface="+mn-ea"/>
                <a:cs typeface="+mn-cs"/>
              </a:rPr>
              <a:t>is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United</a:t>
            </a:r>
            <a:r>
              <a:rPr lang="it-IT" sz="1100" kern="1200" dirty="0" smtClean="0">
                <a:solidFill>
                  <a:schemeClr val="tx1"/>
                </a:solidFill>
                <a:effectLst/>
                <a:latin typeface="+mn-lt"/>
                <a:ea typeface="+mn-ea"/>
                <a:cs typeface="+mn-cs"/>
              </a:rPr>
              <a:t> in </a:t>
            </a:r>
            <a:r>
              <a:rPr lang="it-IT" sz="1100" kern="1200" dirty="0" err="1" smtClean="0">
                <a:solidFill>
                  <a:schemeClr val="tx1"/>
                </a:solidFill>
                <a:effectLst/>
                <a:latin typeface="+mn-lt"/>
                <a:ea typeface="+mn-ea"/>
                <a:cs typeface="+mn-cs"/>
              </a:rPr>
              <a:t>Diversity</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It</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was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decided</a:t>
            </a:r>
            <a:r>
              <a:rPr lang="it-IT" sz="1100" kern="1200" dirty="0" smtClean="0">
                <a:solidFill>
                  <a:schemeClr val="tx1"/>
                </a:solidFill>
                <a:effectLst/>
                <a:latin typeface="+mn-lt"/>
                <a:ea typeface="+mn-ea"/>
                <a:cs typeface="+mn-cs"/>
              </a:rPr>
              <a:t> in 2000. </a:t>
            </a:r>
            <a:r>
              <a:rPr lang="it-IT" sz="1100" kern="1200" dirty="0" err="1" smtClean="0">
                <a:solidFill>
                  <a:schemeClr val="tx1"/>
                </a:solidFill>
                <a:effectLst/>
                <a:latin typeface="+mn-lt"/>
                <a:ea typeface="+mn-ea"/>
                <a:cs typeface="+mn-cs"/>
              </a:rPr>
              <a:t>Proposals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came</a:t>
            </a:r>
            <a:r>
              <a:rPr lang="it-IT" sz="1100" kern="1200" dirty="0" smtClean="0">
                <a:solidFill>
                  <a:schemeClr val="tx1"/>
                </a:solidFill>
                <a:effectLst/>
                <a:latin typeface="+mn-lt"/>
                <a:ea typeface="+mn-ea"/>
                <a:cs typeface="+mn-cs"/>
              </a:rPr>
              <a:t> from more </a:t>
            </a:r>
            <a:r>
              <a:rPr lang="it-IT" sz="1100" kern="1200" dirty="0" err="1" smtClean="0">
                <a:solidFill>
                  <a:schemeClr val="tx1"/>
                </a:solidFill>
                <a:effectLst/>
                <a:latin typeface="+mn-lt"/>
                <a:ea typeface="+mn-ea"/>
                <a:cs typeface="+mn-cs"/>
              </a:rPr>
              <a:t>than</a:t>
            </a:r>
            <a:r>
              <a:rPr lang="it-IT" sz="1100" kern="1200" dirty="0" smtClean="0">
                <a:solidFill>
                  <a:schemeClr val="tx1"/>
                </a:solidFill>
                <a:effectLst/>
                <a:latin typeface="+mn-lt"/>
                <a:ea typeface="+mn-ea"/>
                <a:cs typeface="+mn-cs"/>
              </a:rPr>
              <a:t> 80.000 </a:t>
            </a:r>
            <a:r>
              <a:rPr lang="it-IT" sz="1100" kern="1200" dirty="0" err="1" smtClean="0">
                <a:solidFill>
                  <a:schemeClr val="tx1"/>
                </a:solidFill>
                <a:effectLst/>
                <a:latin typeface="+mn-lt"/>
                <a:ea typeface="+mn-ea"/>
                <a:cs typeface="+mn-cs"/>
              </a:rPr>
              <a:t>young</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people</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aged</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between</a:t>
            </a:r>
            <a:r>
              <a:rPr lang="it-IT" sz="1100" kern="1200" dirty="0" smtClean="0">
                <a:solidFill>
                  <a:schemeClr val="tx1"/>
                </a:solidFill>
                <a:effectLst/>
                <a:latin typeface="+mn-lt"/>
                <a:ea typeface="+mn-ea"/>
                <a:cs typeface="+mn-cs"/>
              </a:rPr>
              <a:t> 10 and 19 from </a:t>
            </a:r>
            <a:r>
              <a:rPr lang="it-IT" sz="1100" kern="1200" dirty="0" err="1" smtClean="0">
                <a:solidFill>
                  <a:schemeClr val="tx1"/>
                </a:solidFill>
                <a:effectLst/>
                <a:latin typeface="+mn-lt"/>
                <a:ea typeface="+mn-ea"/>
                <a:cs typeface="+mn-cs"/>
              </a:rPr>
              <a:t>all</a:t>
            </a:r>
            <a:r>
              <a:rPr lang="it-IT" sz="1100" kern="1200" dirty="0" smtClean="0">
                <a:solidFill>
                  <a:schemeClr val="tx1"/>
                </a:solidFill>
                <a:effectLst/>
                <a:latin typeface="+mn-lt"/>
                <a:ea typeface="+mn-ea"/>
                <a:cs typeface="+mn-cs"/>
              </a:rPr>
              <a:t> Europe.</a:t>
            </a:r>
          </a:p>
          <a:p>
            <a:pPr>
              <a:buNone/>
            </a:pPr>
            <a:r>
              <a:rPr lang="it-IT" sz="1100" kern="1200" dirty="0" smtClean="0">
                <a:solidFill>
                  <a:schemeClr val="tx1"/>
                </a:solidFill>
                <a:effectLst/>
                <a:latin typeface="+mn-lt"/>
                <a:ea typeface="+mn-ea"/>
                <a:cs typeface="+mn-cs"/>
              </a:rPr>
              <a:t>To </a:t>
            </a:r>
            <a:r>
              <a:rPr lang="it-IT" sz="1100" kern="1200" dirty="0" err="1" smtClean="0">
                <a:solidFill>
                  <a:schemeClr val="tx1"/>
                </a:solidFill>
                <a:effectLst/>
                <a:latin typeface="+mn-lt"/>
                <a:ea typeface="+mn-ea"/>
                <a:cs typeface="+mn-cs"/>
              </a:rPr>
              <a:t>explain</a:t>
            </a:r>
            <a:r>
              <a:rPr lang="it-IT" sz="1100" kern="1200" dirty="0" smtClean="0">
                <a:solidFill>
                  <a:schemeClr val="tx1"/>
                </a:solidFill>
                <a:effectLst/>
                <a:latin typeface="+mn-lt"/>
                <a:ea typeface="+mn-ea"/>
                <a:cs typeface="+mn-cs"/>
              </a:rPr>
              <a:t> the </a:t>
            </a:r>
            <a:r>
              <a:rPr lang="it-IT" sz="1100" kern="1200" dirty="0" err="1" smtClean="0">
                <a:solidFill>
                  <a:schemeClr val="tx1"/>
                </a:solidFill>
                <a:effectLst/>
                <a:latin typeface="+mn-lt"/>
                <a:ea typeface="+mn-ea"/>
                <a:cs typeface="+mn-cs"/>
              </a:rPr>
              <a:t>meaning</a:t>
            </a:r>
            <a:r>
              <a:rPr lang="it-IT" sz="1100" kern="1200" dirty="0" smtClean="0">
                <a:solidFill>
                  <a:schemeClr val="tx1"/>
                </a:solidFill>
                <a:effectLst/>
                <a:latin typeface="+mn-lt"/>
                <a:ea typeface="+mn-ea"/>
                <a:cs typeface="+mn-cs"/>
              </a:rPr>
              <a:t> of the motto, </a:t>
            </a:r>
            <a:r>
              <a:rPr lang="it-IT" sz="1100" kern="1200" dirty="0" err="1" smtClean="0">
                <a:solidFill>
                  <a:schemeClr val="tx1"/>
                </a:solidFill>
                <a:effectLst/>
                <a:latin typeface="+mn-lt"/>
                <a:ea typeface="+mn-ea"/>
                <a:cs typeface="+mn-cs"/>
              </a:rPr>
              <a:t>it</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is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important</a:t>
            </a:r>
            <a:r>
              <a:rPr lang="it-IT" sz="1100" kern="1200" dirty="0" smtClean="0">
                <a:solidFill>
                  <a:schemeClr val="tx1"/>
                </a:solidFill>
                <a:effectLst/>
                <a:latin typeface="+mn-lt"/>
                <a:ea typeface="+mn-ea"/>
                <a:cs typeface="+mn-cs"/>
              </a:rPr>
              <a:t> to </a:t>
            </a:r>
            <a:r>
              <a:rPr lang="it-IT" sz="1100" kern="1200" dirty="0" err="1" smtClean="0">
                <a:solidFill>
                  <a:schemeClr val="tx1"/>
                </a:solidFill>
                <a:effectLst/>
                <a:latin typeface="+mn-lt"/>
                <a:ea typeface="+mn-ea"/>
                <a:cs typeface="+mn-cs"/>
              </a:rPr>
              <a:t>refer</a:t>
            </a:r>
            <a:r>
              <a:rPr lang="it-IT" sz="1100" kern="1200" dirty="0" smtClean="0">
                <a:solidFill>
                  <a:schemeClr val="tx1"/>
                </a:solidFill>
                <a:effectLst/>
                <a:latin typeface="+mn-lt"/>
                <a:ea typeface="+mn-ea"/>
                <a:cs typeface="+mn-cs"/>
              </a:rPr>
              <a:t> to the </a:t>
            </a:r>
            <a:r>
              <a:rPr lang="en-GB" sz="1100" kern="1200" dirty="0" smtClean="0">
                <a:solidFill>
                  <a:schemeClr val="tx1"/>
                </a:solidFill>
                <a:effectLst/>
                <a:latin typeface="+mn-lt"/>
                <a:ea typeface="+mn-ea"/>
                <a:cs typeface="+mn-cs"/>
              </a:rPr>
              <a:t>preamble to the Treaty, where there is underlined that “peoples of Europe, while remaining proud of their own national identities and history, are determined to transcend their former divisions and, united ever more closely, to forge a common destiny”.</a:t>
            </a:r>
            <a:endParaRPr lang="it-IT" sz="1100" kern="1200" dirty="0" smtClean="0">
              <a:solidFill>
                <a:schemeClr val="tx1"/>
              </a:solidFill>
              <a:effectLst/>
              <a:latin typeface="+mn-lt"/>
              <a:ea typeface="+mn-ea"/>
              <a:cs typeface="+mn-cs"/>
            </a:endParaRPr>
          </a:p>
          <a:p>
            <a:pPr>
              <a:buNone/>
            </a:pPr>
            <a:r>
              <a:rPr lang="it-IT" sz="1100" kern="1200" dirty="0" smtClean="0">
                <a:solidFill>
                  <a:schemeClr val="tx1"/>
                </a:solidFill>
                <a:effectLst/>
                <a:latin typeface="+mn-lt"/>
                <a:ea typeface="+mn-ea"/>
                <a:cs typeface="+mn-cs"/>
              </a:rPr>
              <a:t>So, </a:t>
            </a:r>
            <a:r>
              <a:rPr lang="it-IT" sz="1100" kern="1200" dirty="0" err="1" smtClean="0">
                <a:solidFill>
                  <a:schemeClr val="tx1"/>
                </a:solidFill>
                <a:effectLst/>
                <a:latin typeface="+mn-lt"/>
                <a:ea typeface="+mn-ea"/>
                <a:cs typeface="+mn-cs"/>
              </a:rPr>
              <a:t>it</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means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that</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being</a:t>
            </a:r>
            <a:r>
              <a:rPr lang="it-IT" sz="1100" kern="1200" dirty="0" smtClean="0">
                <a:solidFill>
                  <a:schemeClr val="tx1"/>
                </a:solidFill>
                <a:effectLst/>
                <a:latin typeface="+mn-lt"/>
                <a:ea typeface="+mn-ea"/>
                <a:cs typeface="+mn-cs"/>
              </a:rPr>
              <a:t> part of the </a:t>
            </a:r>
            <a:r>
              <a:rPr lang="it-IT" sz="1100" kern="1200" dirty="0" err="1" smtClean="0">
                <a:solidFill>
                  <a:schemeClr val="tx1"/>
                </a:solidFill>
                <a:effectLst/>
                <a:latin typeface="+mn-lt"/>
                <a:ea typeface="+mn-ea"/>
                <a:cs typeface="+mn-cs"/>
              </a:rPr>
              <a:t>European</a:t>
            </a:r>
            <a:r>
              <a:rPr lang="it-IT" sz="1100" kern="1200" dirty="0" smtClean="0">
                <a:solidFill>
                  <a:schemeClr val="tx1"/>
                </a:solidFill>
                <a:effectLst/>
                <a:latin typeface="+mn-lt"/>
                <a:ea typeface="+mn-ea"/>
                <a:cs typeface="+mn-cs"/>
              </a:rPr>
              <a:t> Union </a:t>
            </a:r>
            <a:r>
              <a:rPr lang="it-IT" sz="1100" kern="1200" dirty="0" err="1" smtClean="0">
                <a:solidFill>
                  <a:schemeClr val="tx1"/>
                </a:solidFill>
                <a:effectLst/>
                <a:latin typeface="+mn-lt"/>
                <a:ea typeface="+mn-ea"/>
                <a:cs typeface="+mn-cs"/>
              </a:rPr>
              <a:t>will</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add</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values</a:t>
            </a:r>
            <a:r>
              <a:rPr lang="it-IT" sz="1100" kern="1200" dirty="0" smtClean="0">
                <a:solidFill>
                  <a:schemeClr val="tx1"/>
                </a:solidFill>
                <a:effectLst/>
                <a:latin typeface="+mn-lt"/>
                <a:ea typeface="+mn-ea"/>
                <a:cs typeface="+mn-cs"/>
              </a:rPr>
              <a:t> to </a:t>
            </a:r>
            <a:r>
              <a:rPr lang="it-IT" sz="1100" kern="1200" dirty="0" err="1" smtClean="0">
                <a:solidFill>
                  <a:schemeClr val="tx1"/>
                </a:solidFill>
                <a:effectLst/>
                <a:latin typeface="+mn-lt"/>
                <a:ea typeface="+mn-ea"/>
                <a:cs typeface="+mn-cs"/>
              </a:rPr>
              <a:t>our</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lives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not</a:t>
            </a:r>
            <a:r>
              <a:rPr lang="it-IT" sz="1100" kern="1200" dirty="0" smtClean="0">
                <a:solidFill>
                  <a:schemeClr val="tx1"/>
                </a:solidFill>
                <a:effectLst/>
                <a:latin typeface="+mn-lt"/>
                <a:ea typeface="+mn-ea"/>
                <a:cs typeface="+mn-cs"/>
              </a:rPr>
              <a:t> the opposite. </a:t>
            </a:r>
            <a:r>
              <a:rPr lang="it-IT" sz="1100" kern="1200" dirty="0" err="1" smtClean="0">
                <a:solidFill>
                  <a:schemeClr val="tx1"/>
                </a:solidFill>
                <a:effectLst/>
                <a:latin typeface="+mn-lt"/>
                <a:ea typeface="+mn-ea"/>
                <a:cs typeface="+mn-cs"/>
              </a:rPr>
              <a:t>It</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is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like</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adding</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another</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gold</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medal</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another</a:t>
            </a:r>
            <a:r>
              <a:rPr lang="it-IT" sz="1100" kern="1200" dirty="0" smtClean="0">
                <a:solidFill>
                  <a:schemeClr val="tx1"/>
                </a:solidFill>
                <a:effectLst/>
                <a:latin typeface="+mn-lt"/>
                <a:ea typeface="+mn-ea"/>
                <a:cs typeface="+mn-cs"/>
              </a:rPr>
              <a:t> star on the </a:t>
            </a:r>
            <a:r>
              <a:rPr lang="it-IT" sz="1100" kern="1200" dirty="0" err="1" smtClean="0">
                <a:solidFill>
                  <a:schemeClr val="tx1"/>
                </a:solidFill>
                <a:effectLst/>
                <a:latin typeface="+mn-lt"/>
                <a:ea typeface="+mn-ea"/>
                <a:cs typeface="+mn-cs"/>
              </a:rPr>
              <a:t>chest</a:t>
            </a:r>
            <a:r>
              <a:rPr lang="it-IT" sz="1100" kern="1200" dirty="0" smtClean="0">
                <a:solidFill>
                  <a:schemeClr val="tx1"/>
                </a:solidFill>
                <a:effectLst/>
                <a:latin typeface="+mn-lt"/>
                <a:ea typeface="+mn-ea"/>
                <a:cs typeface="+mn-cs"/>
              </a:rPr>
              <a:t>. </a:t>
            </a:r>
            <a:endParaRPr dirty="0"/>
          </a:p>
        </p:txBody>
      </p:sp>
    </p:spTree>
    <p:extLst>
      <p:ext uri="{BB962C8B-B14F-4D97-AF65-F5344CB8AC3E}">
        <p14:creationId xmlns:p14="http://schemas.microsoft.com/office/powerpoint/2010/main" val="11199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smtClean="0">
                <a:solidFill>
                  <a:schemeClr val="tx1"/>
                </a:solidFill>
                <a:effectLst/>
                <a:latin typeface="+mn-lt"/>
                <a:ea typeface="+mn-ea"/>
                <a:cs typeface="+mn-cs"/>
              </a:rPr>
              <a:t>And by the way, </a:t>
            </a:r>
            <a:r>
              <a:rPr lang="it-IT" sz="1100" kern="1200" dirty="0" err="1" smtClean="0">
                <a:solidFill>
                  <a:schemeClr val="tx1"/>
                </a:solidFill>
                <a:effectLst/>
                <a:latin typeface="+mn-lt"/>
                <a:ea typeface="+mn-ea"/>
                <a:cs typeface="+mn-cs"/>
              </a:rPr>
              <a:t>if</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we</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refer</a:t>
            </a:r>
            <a:r>
              <a:rPr lang="it-IT" sz="1100" kern="1200" dirty="0" smtClean="0">
                <a:solidFill>
                  <a:schemeClr val="tx1"/>
                </a:solidFill>
                <a:effectLst/>
                <a:latin typeface="+mn-lt"/>
                <a:ea typeface="+mn-ea"/>
                <a:cs typeface="+mn-cs"/>
              </a:rPr>
              <a:t> to </a:t>
            </a:r>
            <a:r>
              <a:rPr lang="it-IT" sz="1100" kern="1200" dirty="0" err="1" smtClean="0">
                <a:solidFill>
                  <a:schemeClr val="tx1"/>
                </a:solidFill>
                <a:effectLst/>
                <a:latin typeface="+mn-lt"/>
                <a:ea typeface="+mn-ea"/>
                <a:cs typeface="+mn-cs"/>
              </a:rPr>
              <a:t>stars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our</a:t>
            </a:r>
            <a:r>
              <a:rPr lang="it-IT" sz="1100" kern="1200" dirty="0" smtClean="0">
                <a:solidFill>
                  <a:schemeClr val="tx1"/>
                </a:solidFill>
                <a:effectLst/>
                <a:latin typeface="+mn-lt"/>
                <a:ea typeface="+mn-ea"/>
                <a:cs typeface="+mn-cs"/>
              </a:rPr>
              <a:t> common </a:t>
            </a:r>
            <a:r>
              <a:rPr lang="it-IT" sz="1100" kern="1200" dirty="0" err="1" smtClean="0">
                <a:solidFill>
                  <a:schemeClr val="tx1"/>
                </a:solidFill>
                <a:effectLst/>
                <a:latin typeface="+mn-lt"/>
                <a:ea typeface="+mn-ea"/>
                <a:cs typeface="+mn-cs"/>
              </a:rPr>
              <a:t>flag</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is</a:t>
            </a:r>
            <a:r>
              <a:rPr lang="it-IT" sz="1100" kern="1200" dirty="0" smtClean="0">
                <a:solidFill>
                  <a:schemeClr val="tx1"/>
                </a:solidFill>
                <a:effectLst/>
                <a:latin typeface="+mn-lt"/>
                <a:ea typeface="+mn-ea"/>
                <a:cs typeface="+mn-cs"/>
              </a:rPr>
              <a:t> made by 12 </a:t>
            </a:r>
            <a:r>
              <a:rPr lang="it-IT" sz="1100" kern="1200" dirty="0" err="1" smtClean="0">
                <a:solidFill>
                  <a:schemeClr val="tx1"/>
                </a:solidFill>
                <a:effectLst/>
                <a:latin typeface="+mn-lt"/>
                <a:ea typeface="+mn-ea"/>
                <a:cs typeface="+mn-cs"/>
              </a:rPr>
              <a:t>golden</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stars</a:t>
            </a:r>
            <a:r>
              <a:rPr lang="it-IT" sz="1100" kern="1200" dirty="0" smtClean="0">
                <a:solidFill>
                  <a:schemeClr val="tx1"/>
                </a:solidFill>
                <a:effectLst/>
                <a:latin typeface="+mn-lt"/>
                <a:ea typeface="+mn-ea"/>
                <a:cs typeface="+mn-cs"/>
              </a:rPr>
              <a:t> on a blue background. The 3 </a:t>
            </a:r>
            <a:r>
              <a:rPr lang="it-IT" sz="1100" kern="1200" dirty="0" err="1" smtClean="0">
                <a:solidFill>
                  <a:schemeClr val="tx1"/>
                </a:solidFill>
                <a:effectLst/>
                <a:latin typeface="+mn-lt"/>
                <a:ea typeface="+mn-ea"/>
                <a:cs typeface="+mn-cs"/>
              </a:rPr>
              <a:t>elements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represented</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there</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have</a:t>
            </a:r>
            <a:r>
              <a:rPr lang="it-IT" sz="1100" kern="1200" dirty="0" smtClean="0">
                <a:solidFill>
                  <a:schemeClr val="tx1"/>
                </a:solidFill>
                <a:effectLst/>
                <a:latin typeface="+mn-lt"/>
                <a:ea typeface="+mn-ea"/>
                <a:cs typeface="+mn-cs"/>
              </a:rPr>
              <a:t> to be </a:t>
            </a:r>
            <a:r>
              <a:rPr lang="it-IT" sz="1100" kern="1200" dirty="0" err="1" smtClean="0">
                <a:solidFill>
                  <a:schemeClr val="tx1"/>
                </a:solidFill>
                <a:effectLst/>
                <a:latin typeface="+mn-lt"/>
                <a:ea typeface="+mn-ea"/>
                <a:cs typeface="+mn-cs"/>
              </a:rPr>
              <a:t>considered</a:t>
            </a:r>
            <a:r>
              <a:rPr lang="it-IT" sz="1100" kern="1200" dirty="0" smtClean="0">
                <a:solidFill>
                  <a:schemeClr val="tx1"/>
                </a:solidFill>
                <a:effectLst/>
                <a:latin typeface="+mn-lt"/>
                <a:ea typeface="+mn-ea"/>
                <a:cs typeface="+mn-cs"/>
              </a:rPr>
              <a:t>. First of </a:t>
            </a:r>
            <a:r>
              <a:rPr lang="it-IT" sz="1100" kern="1200" dirty="0" err="1" smtClean="0">
                <a:solidFill>
                  <a:schemeClr val="tx1"/>
                </a:solidFill>
                <a:effectLst/>
                <a:latin typeface="+mn-lt"/>
                <a:ea typeface="+mn-ea"/>
                <a:cs typeface="+mn-cs"/>
              </a:rPr>
              <a:t>all</a:t>
            </a:r>
            <a:r>
              <a:rPr lang="it-IT" sz="1100" kern="1200" dirty="0" smtClean="0">
                <a:solidFill>
                  <a:schemeClr val="tx1"/>
                </a:solidFill>
                <a:effectLst/>
                <a:latin typeface="+mn-lt"/>
                <a:ea typeface="+mn-ea"/>
                <a:cs typeface="+mn-cs"/>
              </a:rPr>
              <a:t>, the </a:t>
            </a:r>
            <a:r>
              <a:rPr lang="it-IT" sz="1100" kern="1200" dirty="0" err="1" smtClean="0">
                <a:solidFill>
                  <a:schemeClr val="tx1"/>
                </a:solidFill>
                <a:effectLst/>
                <a:latin typeface="+mn-lt"/>
                <a:ea typeface="+mn-ea"/>
                <a:cs typeface="+mn-cs"/>
              </a:rPr>
              <a:t>circle</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that</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is</a:t>
            </a:r>
            <a:r>
              <a:rPr lang="it-IT" sz="1100" kern="1200" dirty="0" smtClean="0">
                <a:solidFill>
                  <a:schemeClr val="tx1"/>
                </a:solidFill>
                <a:effectLst/>
                <a:latin typeface="+mn-lt"/>
                <a:ea typeface="+mn-ea"/>
                <a:cs typeface="+mn-cs"/>
              </a:rPr>
              <a:t> a </a:t>
            </a:r>
            <a:r>
              <a:rPr lang="it-IT" sz="1100" kern="1200" dirty="0" err="1" smtClean="0">
                <a:solidFill>
                  <a:schemeClr val="tx1"/>
                </a:solidFill>
                <a:effectLst/>
                <a:latin typeface="+mn-lt"/>
                <a:ea typeface="+mn-ea"/>
                <a:cs typeface="+mn-cs"/>
              </a:rPr>
              <a:t>symbol</a:t>
            </a:r>
            <a:r>
              <a:rPr lang="it-IT" sz="1100" kern="1200" dirty="0" smtClean="0">
                <a:solidFill>
                  <a:schemeClr val="tx1"/>
                </a:solidFill>
                <a:effectLst/>
                <a:latin typeface="+mn-lt"/>
                <a:ea typeface="+mn-ea"/>
                <a:cs typeface="+mn-cs"/>
              </a:rPr>
              <a:t> of </a:t>
            </a:r>
            <a:r>
              <a:rPr lang="it-IT" sz="1100" kern="1200" dirty="0" err="1" smtClean="0">
                <a:solidFill>
                  <a:schemeClr val="tx1"/>
                </a:solidFill>
                <a:effectLst/>
                <a:latin typeface="+mn-lt"/>
                <a:ea typeface="+mn-ea"/>
                <a:cs typeface="+mn-cs"/>
              </a:rPr>
              <a:t>unity</a:t>
            </a:r>
            <a:r>
              <a:rPr lang="it-IT" sz="1100" kern="1200" dirty="0" smtClean="0">
                <a:solidFill>
                  <a:schemeClr val="tx1"/>
                </a:solidFill>
                <a:effectLst/>
                <a:latin typeface="+mn-lt"/>
                <a:ea typeface="+mn-ea"/>
                <a:cs typeface="+mn-cs"/>
              </a:rPr>
              <a:t>, of the </a:t>
            </a:r>
            <a:r>
              <a:rPr lang="it-IT" sz="1100" kern="1200" dirty="0" err="1" smtClean="0">
                <a:solidFill>
                  <a:schemeClr val="tx1"/>
                </a:solidFill>
                <a:effectLst/>
                <a:latin typeface="+mn-lt"/>
                <a:ea typeface="+mn-ea"/>
                <a:cs typeface="+mn-cs"/>
              </a:rPr>
              <a:t>absolute</a:t>
            </a:r>
            <a:r>
              <a:rPr lang="it-IT" sz="1100" kern="1200" dirty="0" smtClean="0">
                <a:solidFill>
                  <a:schemeClr val="tx1"/>
                </a:solidFill>
                <a:effectLst/>
                <a:latin typeface="+mn-lt"/>
                <a:ea typeface="+mn-ea"/>
                <a:cs typeface="+mn-cs"/>
              </a:rPr>
              <a:t> and of </a:t>
            </a:r>
            <a:r>
              <a:rPr lang="it-IT" sz="1100" kern="1200" dirty="0" err="1" smtClean="0">
                <a:solidFill>
                  <a:schemeClr val="tx1"/>
                </a:solidFill>
                <a:effectLst/>
                <a:latin typeface="+mn-lt"/>
                <a:ea typeface="+mn-ea"/>
                <a:cs typeface="+mn-cs"/>
              </a:rPr>
              <a:t>perfection</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It</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represents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also</a:t>
            </a:r>
            <a:r>
              <a:rPr lang="it-IT" sz="1100" kern="1200" dirty="0" smtClean="0">
                <a:solidFill>
                  <a:schemeClr val="tx1"/>
                </a:solidFill>
                <a:effectLst/>
                <a:latin typeface="+mn-lt"/>
                <a:ea typeface="+mn-ea"/>
                <a:cs typeface="+mn-cs"/>
              </a:rPr>
              <a:t> the </a:t>
            </a:r>
            <a:r>
              <a:rPr lang="it-IT" sz="1100" kern="1200" dirty="0" err="1" smtClean="0">
                <a:solidFill>
                  <a:schemeClr val="tx1"/>
                </a:solidFill>
                <a:effectLst/>
                <a:latin typeface="+mn-lt"/>
                <a:ea typeface="+mn-ea"/>
                <a:cs typeface="+mn-cs"/>
              </a:rPr>
              <a:t>parity</a:t>
            </a:r>
            <a:r>
              <a:rPr lang="it-IT" sz="1100" kern="1200" dirty="0" smtClean="0">
                <a:solidFill>
                  <a:schemeClr val="tx1"/>
                </a:solidFill>
                <a:effectLst/>
                <a:latin typeface="+mn-lt"/>
                <a:ea typeface="+mn-ea"/>
                <a:cs typeface="+mn-cs"/>
              </a:rPr>
              <a:t> of the </a:t>
            </a:r>
            <a:r>
              <a:rPr lang="it-IT" sz="1100" kern="1200" dirty="0" err="1" smtClean="0">
                <a:solidFill>
                  <a:schemeClr val="tx1"/>
                </a:solidFill>
                <a:effectLst/>
                <a:latin typeface="+mn-lt"/>
                <a:ea typeface="+mn-ea"/>
                <a:cs typeface="+mn-cs"/>
              </a:rPr>
              <a:t>Member</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States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because</a:t>
            </a:r>
            <a:r>
              <a:rPr lang="it-IT" sz="1100" kern="1200" dirty="0" smtClean="0">
                <a:solidFill>
                  <a:schemeClr val="tx1"/>
                </a:solidFill>
                <a:effectLst/>
                <a:latin typeface="+mn-lt"/>
                <a:ea typeface="+mn-ea"/>
                <a:cs typeface="+mn-cs"/>
              </a:rPr>
              <a:t> in a </a:t>
            </a:r>
            <a:r>
              <a:rPr lang="it-IT" sz="1100" kern="1200" dirty="0" err="1" smtClean="0">
                <a:solidFill>
                  <a:schemeClr val="tx1"/>
                </a:solidFill>
                <a:effectLst/>
                <a:latin typeface="+mn-lt"/>
                <a:ea typeface="+mn-ea"/>
                <a:cs typeface="+mn-cs"/>
              </a:rPr>
              <a:t>circle</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all</a:t>
            </a:r>
            <a:r>
              <a:rPr lang="it-IT" sz="1100" kern="1200" dirty="0" smtClean="0">
                <a:solidFill>
                  <a:schemeClr val="tx1"/>
                </a:solidFill>
                <a:effectLst/>
                <a:latin typeface="+mn-lt"/>
                <a:ea typeface="+mn-ea"/>
                <a:cs typeface="+mn-cs"/>
              </a:rPr>
              <a:t> the </a:t>
            </a:r>
            <a:r>
              <a:rPr lang="it-IT" sz="1100" kern="1200" dirty="0" err="1" smtClean="0">
                <a:solidFill>
                  <a:schemeClr val="tx1"/>
                </a:solidFill>
                <a:effectLst/>
                <a:latin typeface="+mn-lt"/>
                <a:ea typeface="+mn-ea"/>
                <a:cs typeface="+mn-cs"/>
              </a:rPr>
              <a:t>points</a:t>
            </a:r>
            <a:r>
              <a:rPr lang="it-IT" sz="1100" kern="1200" dirty="0" smtClean="0">
                <a:solidFill>
                  <a:schemeClr val="tx1"/>
                </a:solidFill>
                <a:effectLst/>
                <a:latin typeface="+mn-lt"/>
                <a:ea typeface="+mn-ea"/>
                <a:cs typeface="+mn-cs"/>
              </a:rPr>
              <a:t> of the </a:t>
            </a:r>
            <a:r>
              <a:rPr lang="it-IT" sz="1100" kern="1200" dirty="0" err="1" smtClean="0">
                <a:solidFill>
                  <a:schemeClr val="tx1"/>
                </a:solidFill>
                <a:effectLst/>
                <a:latin typeface="+mn-lt"/>
                <a:ea typeface="+mn-ea"/>
                <a:cs typeface="+mn-cs"/>
              </a:rPr>
              <a:t>circumference</a:t>
            </a:r>
            <a:r>
              <a:rPr lang="it-IT" sz="1100" kern="1200" dirty="0" smtClean="0">
                <a:solidFill>
                  <a:schemeClr val="tx1"/>
                </a:solidFill>
                <a:effectLst/>
                <a:latin typeface="+mn-lt"/>
                <a:ea typeface="+mn-ea"/>
                <a:cs typeface="+mn-cs"/>
              </a:rPr>
              <a:t> are </a:t>
            </a:r>
            <a:r>
              <a:rPr lang="it-IT" sz="1100" kern="1200" dirty="0" err="1" smtClean="0">
                <a:solidFill>
                  <a:schemeClr val="tx1"/>
                </a:solidFill>
                <a:effectLst/>
                <a:latin typeface="+mn-lt"/>
                <a:ea typeface="+mn-ea"/>
                <a:cs typeface="+mn-cs"/>
              </a:rPr>
              <a:t>equidistant</a:t>
            </a:r>
            <a:r>
              <a:rPr lang="it-IT" sz="1100" kern="1200" dirty="0" smtClean="0">
                <a:solidFill>
                  <a:schemeClr val="tx1"/>
                </a:solidFill>
                <a:effectLst/>
                <a:latin typeface="+mn-lt"/>
                <a:ea typeface="+mn-ea"/>
                <a:cs typeface="+mn-cs"/>
              </a:rPr>
              <a:t> from the centre.</a:t>
            </a:r>
          </a:p>
          <a:p>
            <a:pPr>
              <a:buNone/>
            </a:pPr>
            <a:r>
              <a:rPr lang="en-US" sz="1100" kern="1200" dirty="0" smtClean="0">
                <a:solidFill>
                  <a:schemeClr val="tx1"/>
                </a:solidFill>
                <a:effectLst/>
                <a:latin typeface="+mn-lt"/>
                <a:ea typeface="+mn-ea"/>
                <a:cs typeface="+mn-cs"/>
              </a:rPr>
              <a:t>Then, the 12 stars represent independence, unity, liberty, renewal and hope. </a:t>
            </a:r>
            <a:r>
              <a:rPr lang="it-IT" sz="1100" kern="1200" dirty="0" err="1" smtClean="0">
                <a:solidFill>
                  <a:schemeClr val="tx1"/>
                </a:solidFill>
                <a:effectLst/>
                <a:latin typeface="+mn-lt"/>
                <a:ea typeface="+mn-ea"/>
                <a:cs typeface="+mn-cs"/>
              </a:rPr>
              <a:t>Why</a:t>
            </a:r>
            <a:r>
              <a:rPr lang="it-IT" sz="1100" kern="1200" dirty="0" smtClean="0">
                <a:solidFill>
                  <a:schemeClr val="tx1"/>
                </a:solidFill>
                <a:effectLst/>
                <a:latin typeface="+mn-lt"/>
                <a:ea typeface="+mn-ea"/>
                <a:cs typeface="+mn-cs"/>
              </a:rPr>
              <a:t> 12? </a:t>
            </a:r>
            <a:r>
              <a:rPr lang="it-IT" sz="1100" kern="1200" dirty="0" err="1" smtClean="0">
                <a:solidFill>
                  <a:schemeClr val="tx1"/>
                </a:solidFill>
                <a:effectLst/>
                <a:latin typeface="+mn-lt"/>
                <a:ea typeface="+mn-ea"/>
                <a:cs typeface="+mn-cs"/>
              </a:rPr>
              <a:t>Because</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it</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is</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considered</a:t>
            </a:r>
            <a:r>
              <a:rPr lang="it-IT" sz="1100" kern="1200" dirty="0" smtClean="0">
                <a:solidFill>
                  <a:schemeClr val="tx1"/>
                </a:solidFill>
                <a:effectLst/>
                <a:latin typeface="+mn-lt"/>
                <a:ea typeface="+mn-ea"/>
                <a:cs typeface="+mn-cs"/>
              </a:rPr>
              <a:t> to be an </a:t>
            </a:r>
            <a:r>
              <a:rPr lang="it-IT" sz="1100" kern="1200" dirty="0" err="1" smtClean="0">
                <a:solidFill>
                  <a:schemeClr val="tx1"/>
                </a:solidFill>
                <a:effectLst/>
                <a:latin typeface="+mn-lt"/>
                <a:ea typeface="+mn-ea"/>
                <a:cs typeface="+mn-cs"/>
              </a:rPr>
              <a:t>ideal</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number</a:t>
            </a:r>
            <a:r>
              <a:rPr lang="it-IT" sz="1100" kern="1200" dirty="0" smtClean="0">
                <a:solidFill>
                  <a:schemeClr val="tx1"/>
                </a:solidFill>
                <a:effectLst/>
                <a:latin typeface="+mn-lt"/>
                <a:ea typeface="+mn-ea"/>
                <a:cs typeface="+mn-cs"/>
              </a:rPr>
              <a:t>. Do </a:t>
            </a:r>
            <a:r>
              <a:rPr lang="it-IT" sz="1100" kern="1200" dirty="0" err="1" smtClean="0">
                <a:solidFill>
                  <a:schemeClr val="tx1"/>
                </a:solidFill>
                <a:effectLst/>
                <a:latin typeface="+mn-lt"/>
                <a:ea typeface="+mn-ea"/>
                <a:cs typeface="+mn-cs"/>
              </a:rPr>
              <a:t>you</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remember</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how</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many</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signs</a:t>
            </a:r>
            <a:r>
              <a:rPr lang="it-IT" sz="1100" kern="1200" dirty="0" smtClean="0">
                <a:solidFill>
                  <a:schemeClr val="tx1"/>
                </a:solidFill>
                <a:effectLst/>
                <a:latin typeface="+mn-lt"/>
                <a:ea typeface="+mn-ea"/>
                <a:cs typeface="+mn-cs"/>
              </a:rPr>
              <a:t> of the </a:t>
            </a:r>
            <a:r>
              <a:rPr lang="it-IT" sz="1100" kern="1200" dirty="0" err="1" smtClean="0">
                <a:solidFill>
                  <a:schemeClr val="tx1"/>
                </a:solidFill>
                <a:effectLst/>
                <a:latin typeface="+mn-lt"/>
                <a:ea typeface="+mn-ea"/>
                <a:cs typeface="+mn-cs"/>
              </a:rPr>
              <a:t>zodiac</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there</a:t>
            </a:r>
            <a:r>
              <a:rPr lang="it-IT" sz="1100" kern="1200" dirty="0" smtClean="0">
                <a:solidFill>
                  <a:schemeClr val="tx1"/>
                </a:solidFill>
                <a:effectLst/>
                <a:latin typeface="+mn-lt"/>
                <a:ea typeface="+mn-ea"/>
                <a:cs typeface="+mn-cs"/>
              </a:rPr>
              <a:t> are? And the </a:t>
            </a:r>
            <a:r>
              <a:rPr lang="it-IT" sz="1100" kern="1200" dirty="0" err="1" smtClean="0">
                <a:solidFill>
                  <a:schemeClr val="tx1"/>
                </a:solidFill>
                <a:effectLst/>
                <a:latin typeface="+mn-lt"/>
                <a:ea typeface="+mn-ea"/>
                <a:cs typeface="+mn-cs"/>
              </a:rPr>
              <a:t>months</a:t>
            </a:r>
            <a:r>
              <a:rPr lang="it-IT" sz="1100" kern="1200" dirty="0" smtClean="0">
                <a:solidFill>
                  <a:schemeClr val="tx1"/>
                </a:solidFill>
                <a:effectLst/>
                <a:latin typeface="+mn-lt"/>
                <a:ea typeface="+mn-ea"/>
                <a:cs typeface="+mn-cs"/>
              </a:rPr>
              <a:t> of the </a:t>
            </a:r>
            <a:r>
              <a:rPr lang="it-IT" sz="1100" kern="1200" dirty="0" err="1" smtClean="0">
                <a:solidFill>
                  <a:schemeClr val="tx1"/>
                </a:solidFill>
                <a:effectLst/>
                <a:latin typeface="+mn-lt"/>
                <a:ea typeface="+mn-ea"/>
                <a:cs typeface="+mn-cs"/>
              </a:rPr>
              <a:t>year</a:t>
            </a:r>
            <a:r>
              <a:rPr lang="it-IT" sz="1100" kern="1200" dirty="0" smtClean="0">
                <a:solidFill>
                  <a:schemeClr val="tx1"/>
                </a:solidFill>
                <a:effectLst/>
                <a:latin typeface="+mn-lt"/>
                <a:ea typeface="+mn-ea"/>
                <a:cs typeface="+mn-cs"/>
              </a:rPr>
              <a:t>? And </a:t>
            </a:r>
            <a:r>
              <a:rPr lang="it-IT" sz="1100" kern="1200" dirty="0" err="1" smtClean="0">
                <a:solidFill>
                  <a:schemeClr val="tx1"/>
                </a:solidFill>
                <a:effectLst/>
                <a:latin typeface="+mn-lt"/>
                <a:ea typeface="+mn-ea"/>
                <a:cs typeface="+mn-cs"/>
              </a:rPr>
              <a:t>what</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about</a:t>
            </a:r>
            <a:r>
              <a:rPr lang="it-IT" sz="1100" kern="1200" dirty="0" smtClean="0">
                <a:solidFill>
                  <a:schemeClr val="tx1"/>
                </a:solidFill>
                <a:effectLst/>
                <a:latin typeface="+mn-lt"/>
                <a:ea typeface="+mn-ea"/>
                <a:cs typeface="+mn-cs"/>
              </a:rPr>
              <a:t> the hours of the </a:t>
            </a:r>
            <a:r>
              <a:rPr lang="it-IT" sz="1100" kern="1200" dirty="0" err="1" smtClean="0">
                <a:solidFill>
                  <a:schemeClr val="tx1"/>
                </a:solidFill>
                <a:effectLst/>
                <a:latin typeface="+mn-lt"/>
                <a:ea typeface="+mn-ea"/>
                <a:cs typeface="+mn-cs"/>
              </a:rPr>
              <a:t>day</a:t>
            </a:r>
            <a:r>
              <a:rPr lang="it-IT" sz="1100" kern="1200" dirty="0" smtClean="0">
                <a:solidFill>
                  <a:schemeClr val="tx1"/>
                </a:solidFill>
                <a:effectLst/>
                <a:latin typeface="+mn-lt"/>
                <a:ea typeface="+mn-ea"/>
                <a:cs typeface="+mn-cs"/>
              </a:rPr>
              <a:t>? And </a:t>
            </a:r>
            <a:r>
              <a:rPr lang="it-IT" sz="1100" kern="1200" dirty="0" err="1" smtClean="0">
                <a:solidFill>
                  <a:schemeClr val="tx1"/>
                </a:solidFill>
                <a:effectLst/>
                <a:latin typeface="+mn-lt"/>
                <a:ea typeface="+mn-ea"/>
                <a:cs typeface="+mn-cs"/>
              </a:rPr>
              <a:t>those</a:t>
            </a:r>
            <a:r>
              <a:rPr lang="it-IT" sz="1100" kern="1200" dirty="0" smtClean="0">
                <a:solidFill>
                  <a:schemeClr val="tx1"/>
                </a:solidFill>
                <a:effectLst/>
                <a:latin typeface="+mn-lt"/>
                <a:ea typeface="+mn-ea"/>
                <a:cs typeface="+mn-cs"/>
              </a:rPr>
              <a:t> of the night? And the </a:t>
            </a:r>
            <a:r>
              <a:rPr lang="it-IT" sz="1100" kern="1200" dirty="0" err="1" smtClean="0">
                <a:solidFill>
                  <a:schemeClr val="tx1"/>
                </a:solidFill>
                <a:effectLst/>
                <a:latin typeface="+mn-lt"/>
                <a:ea typeface="+mn-ea"/>
                <a:cs typeface="+mn-cs"/>
              </a:rPr>
              <a:t>labours</a:t>
            </a:r>
            <a:r>
              <a:rPr lang="it-IT" sz="1100" kern="1200" dirty="0" smtClean="0">
                <a:solidFill>
                  <a:schemeClr val="tx1"/>
                </a:solidFill>
                <a:effectLst/>
                <a:latin typeface="+mn-lt"/>
                <a:ea typeface="+mn-ea"/>
                <a:cs typeface="+mn-cs"/>
              </a:rPr>
              <a:t> of Hercules?</a:t>
            </a:r>
          </a:p>
          <a:p>
            <a:pPr>
              <a:buNone/>
            </a:pPr>
            <a:r>
              <a:rPr lang="it-IT" sz="1100" kern="1200" dirty="0" smtClean="0">
                <a:solidFill>
                  <a:schemeClr val="tx1"/>
                </a:solidFill>
                <a:effectLst/>
                <a:latin typeface="+mn-lt"/>
                <a:ea typeface="+mn-ea"/>
                <a:cs typeface="+mn-cs"/>
              </a:rPr>
              <a:t>Last </a:t>
            </a:r>
            <a:r>
              <a:rPr lang="it-IT" sz="1100" kern="1200" dirty="0" err="1" smtClean="0">
                <a:solidFill>
                  <a:schemeClr val="tx1"/>
                </a:solidFill>
                <a:effectLst/>
                <a:latin typeface="+mn-lt"/>
                <a:ea typeface="+mn-ea"/>
                <a:cs typeface="+mn-cs"/>
              </a:rPr>
              <a:t>but</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not</a:t>
            </a:r>
            <a:r>
              <a:rPr lang="it-IT" sz="1100" kern="1200" dirty="0" smtClean="0">
                <a:solidFill>
                  <a:schemeClr val="tx1"/>
                </a:solidFill>
                <a:effectLst/>
                <a:latin typeface="+mn-lt"/>
                <a:ea typeface="+mn-ea"/>
                <a:cs typeface="+mn-cs"/>
              </a:rPr>
              <a:t> </a:t>
            </a:r>
            <a:r>
              <a:rPr lang="it-IT" sz="1100" kern="1200" dirty="0" err="1" smtClean="0">
                <a:solidFill>
                  <a:schemeClr val="tx1"/>
                </a:solidFill>
                <a:effectLst/>
                <a:latin typeface="+mn-lt"/>
                <a:ea typeface="+mn-ea"/>
                <a:cs typeface="+mn-cs"/>
              </a:rPr>
              <a:t>least</a:t>
            </a:r>
            <a:r>
              <a:rPr lang="it-IT" sz="1100" kern="1200" dirty="0" smtClean="0">
                <a:solidFill>
                  <a:schemeClr val="tx1"/>
                </a:solidFill>
                <a:effectLst/>
                <a:latin typeface="+mn-lt"/>
                <a:ea typeface="+mn-ea"/>
                <a:cs typeface="+mn-cs"/>
              </a:rPr>
              <a:t>, the blue </a:t>
            </a:r>
            <a:r>
              <a:rPr lang="it-IT" sz="1100" kern="1200" dirty="0" err="1" smtClean="0">
                <a:solidFill>
                  <a:schemeClr val="tx1"/>
                </a:solidFill>
                <a:effectLst/>
                <a:latin typeface="+mn-lt"/>
                <a:ea typeface="+mn-ea"/>
                <a:cs typeface="+mn-cs"/>
              </a:rPr>
              <a:t>chosen</a:t>
            </a:r>
            <a:r>
              <a:rPr lang="it-IT" sz="1100" kern="1200" dirty="0" smtClean="0">
                <a:solidFill>
                  <a:schemeClr val="tx1"/>
                </a:solidFill>
                <a:effectLst/>
                <a:latin typeface="+mn-lt"/>
                <a:ea typeface="+mn-ea"/>
                <a:cs typeface="+mn-cs"/>
              </a:rPr>
              <a:t> for the background </a:t>
            </a:r>
            <a:r>
              <a:rPr lang="it-IT" sz="1100" kern="1200" dirty="0" err="1" smtClean="0">
                <a:solidFill>
                  <a:schemeClr val="tx1"/>
                </a:solidFill>
                <a:effectLst/>
                <a:latin typeface="+mn-lt"/>
                <a:ea typeface="+mn-ea"/>
                <a:cs typeface="+mn-cs"/>
              </a:rPr>
              <a:t>is</a:t>
            </a:r>
            <a:r>
              <a:rPr lang="it-IT" sz="1100" kern="1200" dirty="0" smtClean="0">
                <a:solidFill>
                  <a:schemeClr val="tx1"/>
                </a:solidFill>
                <a:effectLst/>
                <a:latin typeface="+mn-lt"/>
                <a:ea typeface="+mn-ea"/>
                <a:cs typeface="+mn-cs"/>
              </a:rPr>
              <a:t> the </a:t>
            </a:r>
            <a:r>
              <a:rPr lang="it-IT" sz="1100" kern="1200" dirty="0" err="1" smtClean="0">
                <a:solidFill>
                  <a:schemeClr val="tx1"/>
                </a:solidFill>
                <a:effectLst/>
                <a:latin typeface="+mn-lt"/>
                <a:ea typeface="+mn-ea"/>
                <a:cs typeface="+mn-cs"/>
              </a:rPr>
              <a:t>colour</a:t>
            </a:r>
            <a:r>
              <a:rPr lang="it-IT" sz="1100" kern="1200" dirty="0" smtClean="0">
                <a:solidFill>
                  <a:schemeClr val="tx1"/>
                </a:solidFill>
                <a:effectLst/>
                <a:latin typeface="+mn-lt"/>
                <a:ea typeface="+mn-ea"/>
                <a:cs typeface="+mn-cs"/>
              </a:rPr>
              <a:t> of the </a:t>
            </a:r>
            <a:r>
              <a:rPr lang="it-IT" sz="1100" kern="1200" dirty="0" err="1" smtClean="0">
                <a:solidFill>
                  <a:schemeClr val="tx1"/>
                </a:solidFill>
                <a:effectLst/>
                <a:latin typeface="+mn-lt"/>
                <a:ea typeface="+mn-ea"/>
                <a:cs typeface="+mn-cs"/>
              </a:rPr>
              <a:t>sky</a:t>
            </a:r>
            <a:r>
              <a:rPr lang="it-IT" sz="1100" kern="1200" dirty="0" smtClean="0">
                <a:solidFill>
                  <a:schemeClr val="tx1"/>
                </a:solidFill>
                <a:effectLst/>
                <a:latin typeface="+mn-lt"/>
                <a:ea typeface="+mn-ea"/>
                <a:cs typeface="+mn-cs"/>
              </a:rPr>
              <a:t> and the </a:t>
            </a:r>
            <a:r>
              <a:rPr lang="it-IT" sz="1100" kern="1200" dirty="0" err="1" smtClean="0">
                <a:solidFill>
                  <a:schemeClr val="tx1"/>
                </a:solidFill>
                <a:effectLst/>
                <a:latin typeface="+mn-lt"/>
                <a:ea typeface="+mn-ea"/>
                <a:cs typeface="+mn-cs"/>
              </a:rPr>
              <a:t>universe</a:t>
            </a:r>
            <a:r>
              <a:rPr lang="it-IT" sz="1100" kern="1200" dirty="0" smtClean="0">
                <a:solidFill>
                  <a:schemeClr val="tx1"/>
                </a:solidFill>
                <a:effectLst/>
                <a:latin typeface="+mn-lt"/>
                <a:ea typeface="+mn-ea"/>
                <a:cs typeface="+mn-cs"/>
              </a:rPr>
              <a:t>.</a:t>
            </a:r>
          </a:p>
          <a:p>
            <a:pPr>
              <a:buNone/>
            </a:pPr>
            <a:r>
              <a:rPr lang="en-US" sz="1100" kern="1200" dirty="0" smtClean="0">
                <a:solidFill>
                  <a:schemeClr val="tx1"/>
                </a:solidFill>
                <a:effectLst/>
                <a:latin typeface="+mn-lt"/>
                <a:ea typeface="+mn-ea"/>
                <a:cs typeface="+mn-cs"/>
              </a:rPr>
              <a:t>In a general way, the flag of the European Union expresses harmony, peace and respect and balance.</a:t>
            </a:r>
            <a:r>
              <a:rPr lang="it-IT" dirty="0" smtClean="0">
                <a:effectLst/>
              </a:rPr>
              <a:t> </a:t>
            </a:r>
            <a:endParaRPr dirty="0"/>
          </a:p>
        </p:txBody>
      </p:sp>
    </p:spTree>
    <p:extLst>
      <p:ext uri="{BB962C8B-B14F-4D97-AF65-F5344CB8AC3E}">
        <p14:creationId xmlns:p14="http://schemas.microsoft.com/office/powerpoint/2010/main" val="105958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b="0" kern="1200" dirty="0" smtClean="0">
                <a:solidFill>
                  <a:schemeClr val="tx1"/>
                </a:solidFill>
                <a:effectLst/>
                <a:latin typeface="+mn-lt"/>
                <a:ea typeface="+mn-ea"/>
                <a:cs typeface="+mn-cs"/>
              </a:rPr>
              <a:t>And when we talk about balance, all homes and houses are built in a balanced way. So now we can talk about the infrastructure and institutions of the EU. We will say only some words about the principal institutions, trying to inspire you and to convince you to go deepen autonomously. </a:t>
            </a:r>
            <a:endParaRPr lang="it-IT" sz="1100" b="0" kern="1200" dirty="0" smtClean="0">
              <a:solidFill>
                <a:schemeClr val="tx1"/>
              </a:solidFill>
              <a:effectLst/>
              <a:latin typeface="+mn-lt"/>
              <a:ea typeface="+mn-ea"/>
              <a:cs typeface="+mn-cs"/>
            </a:endParaRPr>
          </a:p>
          <a:p>
            <a:pPr>
              <a:buNone/>
            </a:pPr>
            <a:r>
              <a:rPr lang="en-US" sz="1100" b="0" kern="1200" dirty="0" smtClean="0">
                <a:solidFill>
                  <a:schemeClr val="tx1"/>
                </a:solidFill>
                <a:effectLst/>
                <a:latin typeface="+mn-lt"/>
                <a:ea typeface="+mn-ea"/>
                <a:cs typeface="+mn-cs"/>
              </a:rPr>
              <a:t>First of all, all strategic decisions are taken by the European Council in their “summits”. Here, all the heads of state or government of the 28 EU member states are represented. It is supported by the Council. Its Presidency rotates every 6 months. The Council disposes, the European Commission proposes. In fact, it has the power to propose and draft law. It is the “government” of the Union and each state is represented. Nearly 500 million European citizens are represented by 751 members in the Parliament. The European Parliament is the only directly elected body in the Union.</a:t>
            </a:r>
            <a:endParaRPr lang="it-IT" sz="1100" b="0" kern="1200" dirty="0" smtClean="0">
              <a:solidFill>
                <a:schemeClr val="tx1"/>
              </a:solidFill>
              <a:effectLst/>
              <a:latin typeface="+mn-lt"/>
              <a:ea typeface="+mn-ea"/>
              <a:cs typeface="+mn-cs"/>
            </a:endParaRPr>
          </a:p>
          <a:p>
            <a:pPr>
              <a:buNone/>
            </a:pPr>
            <a:r>
              <a:rPr lang="en-US" sz="1100" b="0" kern="1200" dirty="0" smtClean="0">
                <a:solidFill>
                  <a:schemeClr val="tx1"/>
                </a:solidFill>
                <a:effectLst/>
                <a:latin typeface="+mn-lt"/>
                <a:ea typeface="+mn-ea"/>
                <a:cs typeface="+mn-cs"/>
              </a:rPr>
              <a:t>The last institution on which we will say something is the European Central Bank. It is the bank for the states adopted the euro (19 out of 28 member states) and aims to maintain price stability. </a:t>
            </a:r>
            <a:endParaRPr lang="it-IT" sz="1100" b="0" kern="1200" dirty="0" smtClean="0">
              <a:solidFill>
                <a:schemeClr val="tx1"/>
              </a:solidFill>
              <a:effectLst/>
              <a:latin typeface="+mn-lt"/>
              <a:ea typeface="+mn-ea"/>
              <a:cs typeface="+mn-cs"/>
            </a:endParaRPr>
          </a:p>
          <a:p>
            <a:pPr>
              <a:buNone/>
            </a:pPr>
            <a:r>
              <a:rPr lang="en-US" sz="1100" b="0" kern="1200" dirty="0" smtClean="0">
                <a:solidFill>
                  <a:schemeClr val="tx1"/>
                </a:solidFill>
                <a:effectLst/>
                <a:latin typeface="+mn-lt"/>
                <a:ea typeface="+mn-ea"/>
                <a:cs typeface="+mn-cs"/>
              </a:rPr>
              <a:t>Are you curious and want to go deepen? Take a look in the publication section of the official website of the European Union.</a:t>
            </a:r>
            <a:endParaRPr lang="it-IT" sz="1100" b="0" kern="1200" dirty="0" smtClean="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6578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b="0" kern="1200" dirty="0" smtClean="0">
                <a:solidFill>
                  <a:schemeClr val="tx1"/>
                </a:solidFill>
                <a:effectLst/>
                <a:latin typeface="+mn-lt"/>
                <a:ea typeface="+mn-ea"/>
                <a:cs typeface="+mn-cs"/>
              </a:rPr>
              <a:t>Of course, now we know how you feel: a little bit confused. And no one word has been said yet on the decision-making process. But let’s do like that: we will try to make it simple. From your side, you have to promise you will study it autonomously. </a:t>
            </a:r>
            <a:endParaRPr lang="it-IT" sz="1100" b="0" kern="1200" dirty="0" smtClean="0">
              <a:solidFill>
                <a:schemeClr val="tx1"/>
              </a:solidFill>
              <a:effectLst/>
              <a:latin typeface="+mn-lt"/>
              <a:ea typeface="+mn-ea"/>
              <a:cs typeface="+mn-cs"/>
            </a:endParaRPr>
          </a:p>
          <a:p>
            <a:pPr>
              <a:buNone/>
            </a:pPr>
            <a:r>
              <a:rPr lang="en-US" sz="1100" b="0" kern="1200" dirty="0" smtClean="0">
                <a:solidFill>
                  <a:schemeClr val="tx1"/>
                </a:solidFill>
                <a:effectLst/>
                <a:latin typeface="+mn-lt"/>
                <a:ea typeface="+mn-ea"/>
                <a:cs typeface="+mn-cs"/>
              </a:rPr>
              <a:t>Let’s start.</a:t>
            </a:r>
            <a:endParaRPr lang="it-IT" sz="1100" b="0" kern="1200" dirty="0" smtClean="0">
              <a:solidFill>
                <a:schemeClr val="tx1"/>
              </a:solidFill>
              <a:effectLst/>
              <a:latin typeface="+mn-lt"/>
              <a:ea typeface="+mn-ea"/>
              <a:cs typeface="+mn-cs"/>
            </a:endParaRPr>
          </a:p>
          <a:p>
            <a:pPr>
              <a:buNone/>
            </a:pPr>
            <a:r>
              <a:rPr lang="en-US" sz="1100" b="0" kern="1200" dirty="0" smtClean="0">
                <a:solidFill>
                  <a:schemeClr val="tx1"/>
                </a:solidFill>
                <a:effectLst/>
                <a:latin typeface="+mn-lt"/>
                <a:ea typeface="+mn-ea"/>
                <a:cs typeface="+mn-cs"/>
              </a:rPr>
              <a:t>Two decision-making procedures are in place: the standard one (called </a:t>
            </a:r>
            <a:r>
              <a:rPr lang="en-US" sz="1100" b="0" kern="1200" dirty="0" err="1" smtClean="0">
                <a:solidFill>
                  <a:schemeClr val="tx1"/>
                </a:solidFill>
                <a:effectLst/>
                <a:latin typeface="+mn-lt"/>
                <a:ea typeface="+mn-ea"/>
                <a:cs typeface="+mn-cs"/>
              </a:rPr>
              <a:t>codecision</a:t>
            </a:r>
            <a:r>
              <a:rPr lang="en-US" sz="1100" b="0" kern="1200" dirty="0" smtClean="0">
                <a:solidFill>
                  <a:schemeClr val="tx1"/>
                </a:solidFill>
                <a:effectLst/>
                <a:latin typeface="+mn-lt"/>
                <a:ea typeface="+mn-ea"/>
                <a:cs typeface="+mn-cs"/>
              </a:rPr>
              <a:t>) and the special one. Let’s see only how </a:t>
            </a:r>
            <a:r>
              <a:rPr lang="en-US" sz="1100" b="0" kern="1200" dirty="0" err="1" smtClean="0">
                <a:solidFill>
                  <a:schemeClr val="tx1"/>
                </a:solidFill>
                <a:effectLst/>
                <a:latin typeface="+mn-lt"/>
                <a:ea typeface="+mn-ea"/>
                <a:cs typeface="+mn-cs"/>
              </a:rPr>
              <a:t>codecision</a:t>
            </a:r>
            <a:r>
              <a:rPr lang="en-US" sz="1100" b="0" kern="1200" dirty="0" smtClean="0">
                <a:solidFill>
                  <a:schemeClr val="tx1"/>
                </a:solidFill>
                <a:effectLst/>
                <a:latin typeface="+mn-lt"/>
                <a:ea typeface="+mn-ea"/>
                <a:cs typeface="+mn-cs"/>
              </a:rPr>
              <a:t> works, because the special one is a residual procedure.</a:t>
            </a:r>
            <a:endParaRPr lang="it-IT" sz="1100" b="0" kern="1200" dirty="0" smtClean="0">
              <a:solidFill>
                <a:schemeClr val="tx1"/>
              </a:solidFill>
              <a:effectLst/>
              <a:latin typeface="+mn-lt"/>
              <a:ea typeface="+mn-ea"/>
              <a:cs typeface="+mn-cs"/>
            </a:endParaRPr>
          </a:p>
          <a:p>
            <a:pPr>
              <a:buNone/>
            </a:pPr>
            <a:r>
              <a:rPr lang="en-US" sz="1100" b="0" kern="1200" dirty="0" smtClean="0">
                <a:solidFill>
                  <a:schemeClr val="tx1"/>
                </a:solidFill>
                <a:effectLst/>
                <a:latin typeface="+mn-lt"/>
                <a:ea typeface="+mn-ea"/>
                <a:cs typeface="+mn-cs"/>
              </a:rPr>
              <a:t>The Commission proposes new initiatives consulting interested parties through public consultations. The Parliament and Council review and propose amendments. Decision is taken only when all involved institution (Commission, Parliament and the Council) agree on it and “vision” is fully shared by them.</a:t>
            </a:r>
            <a:endParaRPr lang="it-IT" sz="1100" b="0" kern="1200" dirty="0" smtClean="0">
              <a:solidFill>
                <a:schemeClr val="tx1"/>
              </a:solidFill>
              <a:effectLst/>
              <a:latin typeface="+mn-lt"/>
              <a:ea typeface="+mn-ea"/>
              <a:cs typeface="+mn-cs"/>
            </a:endParaRPr>
          </a:p>
          <a:p>
            <a:pPr>
              <a:buNone/>
            </a:pPr>
            <a:r>
              <a:rPr lang="en-US" sz="1100" b="0" kern="1200" dirty="0" smtClean="0">
                <a:solidFill>
                  <a:schemeClr val="tx1"/>
                </a:solidFill>
                <a:effectLst/>
                <a:latin typeface="+mn-lt"/>
                <a:ea typeface="+mn-ea"/>
                <a:cs typeface="+mn-cs"/>
              </a:rPr>
              <a:t>P.s: remember you promise to go deepen autonomously!</a:t>
            </a:r>
            <a:endParaRPr lang="it-IT" sz="1100" b="0" kern="1200" dirty="0" smtClean="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1550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smtClean="0">
                <a:solidFill>
                  <a:schemeClr val="tx1"/>
                </a:solidFill>
                <a:effectLst/>
                <a:latin typeface="+mn-lt"/>
                <a:ea typeface="+mn-ea"/>
                <a:cs typeface="+mn-cs"/>
              </a:rPr>
              <a:t>Now we will take a look to common values on which “our home” is based on. In the next 5 slides, we will approach 16 principles stated in the EU Charter of Fundamental Rights. I would like to remember you that European Union is “founded on the indivisible, universal values of human dignity, freedom, equality and solidarity (and on) the principles of democracy and the rule of law”. That’s what we have to remember to “share a peaceful future based on common values”. So, let’s start our trip toward them.</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First of all: </a:t>
            </a:r>
            <a:endParaRPr lang="it-IT" sz="1100" kern="1200" dirty="0" smtClean="0">
              <a:solidFill>
                <a:schemeClr val="tx1"/>
              </a:solidFill>
              <a:effectLst/>
              <a:latin typeface="+mn-lt"/>
              <a:ea typeface="+mn-ea"/>
              <a:cs typeface="+mn-cs"/>
            </a:endParaRPr>
          </a:p>
          <a:p>
            <a:pPr lvl="0">
              <a:buNone/>
            </a:pPr>
            <a:r>
              <a:rPr lang="en-US" sz="1100" kern="1200" dirty="0" smtClean="0">
                <a:solidFill>
                  <a:schemeClr val="tx1"/>
                </a:solidFill>
                <a:effectLst/>
                <a:latin typeface="+mn-lt"/>
                <a:ea typeface="+mn-ea"/>
                <a:cs typeface="+mn-cs"/>
              </a:rPr>
              <a:t>- Human dignity is inviolable</a:t>
            </a:r>
            <a:endParaRPr lang="it-IT" sz="1100" kern="1200" dirty="0" smtClean="0">
              <a:solidFill>
                <a:schemeClr val="tx1"/>
              </a:solidFill>
              <a:effectLst/>
              <a:latin typeface="+mn-lt"/>
              <a:ea typeface="+mn-ea"/>
              <a:cs typeface="+mn-cs"/>
            </a:endParaRPr>
          </a:p>
          <a:p>
            <a:pPr lvl="0">
              <a:buNone/>
            </a:pPr>
            <a:r>
              <a:rPr lang="en-US" sz="1100" kern="1200" dirty="0" smtClean="0">
                <a:solidFill>
                  <a:schemeClr val="tx1"/>
                </a:solidFill>
                <a:effectLst/>
                <a:latin typeface="+mn-lt"/>
                <a:ea typeface="+mn-ea"/>
                <a:cs typeface="+mn-cs"/>
              </a:rPr>
              <a:t>- no one shall be condemned to the death penalty, or be held in slavery </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 Everyone has the right to liberty</a:t>
            </a:r>
            <a:r>
              <a:rPr lang="it-IT" dirty="0" smtClean="0">
                <a:effectLst/>
              </a:rPr>
              <a:t> </a:t>
            </a:r>
            <a:endParaRPr dirty="0"/>
          </a:p>
        </p:txBody>
      </p:sp>
    </p:spTree>
    <p:extLst>
      <p:ext uri="{BB962C8B-B14F-4D97-AF65-F5344CB8AC3E}">
        <p14:creationId xmlns:p14="http://schemas.microsoft.com/office/powerpoint/2010/main" val="421446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71450" lvl="0" indent="-171450">
              <a:buFontTx/>
              <a:buChar char="-"/>
            </a:pPr>
            <a:r>
              <a:rPr lang="en-US" sz="1100" kern="1200" dirty="0" smtClean="0">
                <a:solidFill>
                  <a:schemeClr val="tx1"/>
                </a:solidFill>
                <a:effectLst/>
                <a:latin typeface="+mn-lt"/>
                <a:ea typeface="+mn-ea"/>
                <a:cs typeface="+mn-cs"/>
              </a:rPr>
              <a:t>Everyone has the right to freedom of thought, religion, opinion</a:t>
            </a:r>
            <a:endParaRPr lang="it-IT" sz="1100" kern="1200" dirty="0" smtClean="0">
              <a:solidFill>
                <a:schemeClr val="tx1"/>
              </a:solidFill>
              <a:effectLst/>
              <a:latin typeface="+mn-lt"/>
              <a:ea typeface="+mn-ea"/>
              <a:cs typeface="+mn-cs"/>
            </a:endParaRPr>
          </a:p>
          <a:p>
            <a:pPr marL="171450" lvl="0" indent="-171450">
              <a:buFontTx/>
              <a:buChar char="-"/>
            </a:pPr>
            <a:r>
              <a:rPr lang="en-US" sz="1100" kern="1200" dirty="0" smtClean="0">
                <a:solidFill>
                  <a:schemeClr val="tx1"/>
                </a:solidFill>
                <a:effectLst/>
                <a:latin typeface="+mn-lt"/>
                <a:ea typeface="+mn-ea"/>
                <a:cs typeface="+mn-cs"/>
              </a:rPr>
              <a:t>Everyone has the right to have access to education </a:t>
            </a:r>
            <a:endParaRPr lang="it-IT" sz="1100" kern="1200" dirty="0" smtClean="0">
              <a:solidFill>
                <a:schemeClr val="tx1"/>
              </a:solidFill>
              <a:effectLst/>
              <a:latin typeface="+mn-lt"/>
              <a:ea typeface="+mn-ea"/>
              <a:cs typeface="+mn-cs"/>
            </a:endParaRPr>
          </a:p>
          <a:p>
            <a:pPr marL="171450" lvl="0" indent="-171450">
              <a:buFontTx/>
              <a:buChar char="-"/>
            </a:pPr>
            <a:r>
              <a:rPr lang="en-US" sz="1100" kern="1200" dirty="0" smtClean="0">
                <a:solidFill>
                  <a:schemeClr val="tx1"/>
                </a:solidFill>
                <a:effectLst/>
                <a:latin typeface="+mn-lt"/>
                <a:ea typeface="+mn-ea"/>
                <a:cs typeface="+mn-cs"/>
              </a:rPr>
              <a:t>Everyone has the right to work</a:t>
            </a:r>
            <a:endParaRPr lang="it-IT" sz="1100" kern="1200" dirty="0" smtClean="0">
              <a:solidFill>
                <a:schemeClr val="tx1"/>
              </a:solidFill>
              <a:effectLst/>
              <a:latin typeface="+mn-lt"/>
              <a:ea typeface="+mn-ea"/>
              <a:cs typeface="+mn-cs"/>
            </a:endParaRPr>
          </a:p>
          <a:p>
            <a:pPr marL="171450" lvl="0" indent="-171450">
              <a:buFontTx/>
              <a:buChar char="-"/>
            </a:pPr>
            <a:r>
              <a:rPr lang="en-US" sz="1100" kern="1200" dirty="0" smtClean="0">
                <a:solidFill>
                  <a:schemeClr val="tx1"/>
                </a:solidFill>
                <a:effectLst/>
                <a:latin typeface="+mn-lt"/>
                <a:ea typeface="+mn-ea"/>
                <a:cs typeface="+mn-cs"/>
              </a:rPr>
              <a:t>Everyone is equal and diversity is respected</a:t>
            </a:r>
            <a:r>
              <a:rPr lang="it-IT" dirty="0" smtClean="0">
                <a:effectLst/>
              </a:rPr>
              <a:t> </a:t>
            </a:r>
            <a:endParaRPr dirty="0"/>
          </a:p>
        </p:txBody>
      </p:sp>
    </p:spTree>
    <p:extLst>
      <p:ext uri="{BB962C8B-B14F-4D97-AF65-F5344CB8AC3E}">
        <p14:creationId xmlns:p14="http://schemas.microsoft.com/office/powerpoint/2010/main" val="939322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71450" lvl="0" indent="-171450">
              <a:buFontTx/>
              <a:buChar char="-"/>
            </a:pPr>
            <a:r>
              <a:rPr lang="en-US" sz="1100" b="0" kern="1200" dirty="0" smtClean="0">
                <a:solidFill>
                  <a:schemeClr val="tx1"/>
                </a:solidFill>
                <a:effectLst/>
                <a:latin typeface="+mn-lt"/>
                <a:ea typeface="+mn-ea"/>
                <a:cs typeface="+mn-cs"/>
              </a:rPr>
              <a:t>Any discrimination based on sex, race, </a:t>
            </a:r>
            <a:r>
              <a:rPr lang="en-US" sz="1100" b="0" kern="1200" dirty="0" err="1" smtClean="0">
                <a:solidFill>
                  <a:schemeClr val="tx1"/>
                </a:solidFill>
                <a:effectLst/>
                <a:latin typeface="+mn-lt"/>
                <a:ea typeface="+mn-ea"/>
                <a:cs typeface="+mn-cs"/>
              </a:rPr>
              <a:t>colour</a:t>
            </a:r>
            <a:r>
              <a:rPr lang="en-US" sz="1100" b="0" kern="1200" dirty="0" smtClean="0">
                <a:solidFill>
                  <a:schemeClr val="tx1"/>
                </a:solidFill>
                <a:effectLst/>
                <a:latin typeface="+mn-lt"/>
                <a:ea typeface="+mn-ea"/>
                <a:cs typeface="+mn-cs"/>
              </a:rPr>
              <a:t>, ethnic, social origin, genetic features, language, religion, belief, political or any other opinion, membership of a national minority, property, birth, disability, age or sexual orientation shall be prohibited.</a:t>
            </a:r>
            <a:endParaRPr lang="it-IT" sz="1100" b="0" kern="1200" dirty="0" smtClean="0">
              <a:solidFill>
                <a:schemeClr val="tx1"/>
              </a:solidFill>
              <a:effectLst/>
              <a:latin typeface="+mn-lt"/>
              <a:ea typeface="+mn-ea"/>
              <a:cs typeface="+mn-cs"/>
            </a:endParaRPr>
          </a:p>
          <a:p>
            <a:pPr marL="171450" lvl="0" indent="-171450">
              <a:buFontTx/>
              <a:buChar char="-"/>
            </a:pPr>
            <a:r>
              <a:rPr lang="en-US" sz="1100" b="0" kern="1200" dirty="0" smtClean="0">
                <a:solidFill>
                  <a:schemeClr val="tx1"/>
                </a:solidFill>
                <a:effectLst/>
                <a:latin typeface="+mn-lt"/>
                <a:ea typeface="+mn-ea"/>
                <a:cs typeface="+mn-cs"/>
              </a:rPr>
              <a:t>Equality between men and women must be ensured in all areas, including employment, work and pay</a:t>
            </a:r>
            <a:r>
              <a:rPr lang="it-IT" b="0" dirty="0" smtClean="0">
                <a:effectLst/>
              </a:rPr>
              <a:t> </a:t>
            </a:r>
            <a:endParaRPr b="0" dirty="0"/>
          </a:p>
        </p:txBody>
      </p:sp>
    </p:spTree>
    <p:extLst>
      <p:ext uri="{BB962C8B-B14F-4D97-AF65-F5344CB8AC3E}">
        <p14:creationId xmlns:p14="http://schemas.microsoft.com/office/powerpoint/2010/main" val="139204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947662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5">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6">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289154" y="2960550"/>
            <a:ext cx="7169072" cy="2405700"/>
          </a:xfrm>
          <a:prstGeom prst="rect">
            <a:avLst/>
          </a:prstGeom>
        </p:spPr>
        <p:txBody>
          <a:bodyPr wrap="square" lIns="91425" tIns="91425" rIns="91425" bIns="91425" anchor="b" anchorCtr="0">
            <a:noAutofit/>
          </a:bodyPr>
          <a:lstStyle/>
          <a:p>
            <a:pPr lvl="0"/>
            <a:r>
              <a:rPr lang="fr-FR" sz="4400" dirty="0" smtClean="0"/>
              <a:t>Our </a:t>
            </a:r>
            <a:r>
              <a:rPr lang="fr-FR" sz="4400" dirty="0" err="1" smtClean="0"/>
              <a:t>common</a:t>
            </a:r>
            <a:r>
              <a:rPr lang="fr-FR" sz="4400" dirty="0" smtClean="0"/>
              <a:t> home: Europe</a:t>
            </a:r>
            <a:endParaRPr lang="en"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fr-FR" dirty="0"/>
              <a:t>Our Common </a:t>
            </a:r>
            <a:r>
              <a:rPr lang="fr-FR" dirty="0" smtClean="0"/>
              <a:t>values (</a:t>
            </a:r>
            <a:r>
              <a:rPr lang="fr-FR" dirty="0"/>
              <a:t>4</a:t>
            </a:r>
            <a:r>
              <a:rPr lang="fr-FR" dirty="0" smtClean="0"/>
              <a:t>)</a:t>
            </a:r>
            <a:endParaRPr lang="fr-FR" dirty="0"/>
          </a:p>
        </p:txBody>
      </p:sp>
      <p:graphicFrame>
        <p:nvGraphicFramePr>
          <p:cNvPr id="5" name="Diagramma 4"/>
          <p:cNvGraphicFramePr/>
          <p:nvPr>
            <p:extLst>
              <p:ext uri="{D42A27DB-BD31-4B8C-83A1-F6EECF244321}">
                <p14:modId xmlns:p14="http://schemas.microsoft.com/office/powerpoint/2010/main" val="1862759362"/>
              </p:ext>
            </p:extLst>
          </p:nvPr>
        </p:nvGraphicFramePr>
        <p:xfrm>
          <a:off x="691200" y="1788885"/>
          <a:ext cx="7761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917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fr-FR" dirty="0"/>
              <a:t>Our Common </a:t>
            </a:r>
            <a:r>
              <a:rPr lang="fr-FR" dirty="0" smtClean="0"/>
              <a:t>values (</a:t>
            </a:r>
            <a:r>
              <a:rPr lang="fr-FR" dirty="0"/>
              <a:t>5</a:t>
            </a:r>
            <a:r>
              <a:rPr lang="fr-FR" dirty="0" smtClean="0"/>
              <a:t>)</a:t>
            </a:r>
            <a:endParaRPr lang="fr-FR" dirty="0"/>
          </a:p>
        </p:txBody>
      </p:sp>
      <p:graphicFrame>
        <p:nvGraphicFramePr>
          <p:cNvPr id="5" name="Diagramma 4"/>
          <p:cNvGraphicFramePr/>
          <p:nvPr>
            <p:extLst>
              <p:ext uri="{D42A27DB-BD31-4B8C-83A1-F6EECF244321}">
                <p14:modId xmlns:p14="http://schemas.microsoft.com/office/powerpoint/2010/main" val="912621857"/>
              </p:ext>
            </p:extLst>
          </p:nvPr>
        </p:nvGraphicFramePr>
        <p:xfrm>
          <a:off x="691200" y="1788885"/>
          <a:ext cx="7761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68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499" y="1650475"/>
            <a:ext cx="8090897" cy="1546500"/>
          </a:xfrm>
          <a:prstGeom prst="rect">
            <a:avLst/>
          </a:prstGeom>
        </p:spPr>
        <p:txBody>
          <a:bodyPr wrap="square" lIns="91425" tIns="91425" rIns="91425" bIns="91425" anchor="b" anchorCtr="0">
            <a:noAutofit/>
          </a:bodyPr>
          <a:lstStyle/>
          <a:p>
            <a:pPr lvl="0" algn="ctr" rtl="0">
              <a:spcBef>
                <a:spcPts val="0"/>
              </a:spcBef>
              <a:buNone/>
            </a:pPr>
            <a:r>
              <a:rPr lang="fr-FR" sz="9600" dirty="0" err="1" smtClean="0">
                <a:solidFill>
                  <a:srgbClr val="FFFFFF"/>
                </a:solidFill>
              </a:rPr>
              <a:t>Thank</a:t>
            </a:r>
            <a:r>
              <a:rPr lang="fr-FR" sz="9600" dirty="0" smtClean="0">
                <a:solidFill>
                  <a:srgbClr val="FFFFFF"/>
                </a:solidFill>
              </a:rPr>
              <a:t> </a:t>
            </a:r>
            <a:r>
              <a:rPr lang="fr-FR" sz="9600" dirty="0" err="1" smtClean="0">
                <a:solidFill>
                  <a:srgbClr val="FFFFFF"/>
                </a:solidFill>
              </a:rPr>
              <a:t>you</a:t>
            </a:r>
            <a:r>
              <a:rPr lang="en" sz="9600" dirty="0" smtClean="0">
                <a:solidFill>
                  <a:srgbClr val="FFFFFF"/>
                </a:solidFill>
              </a:rPr>
              <a:t>!</a:t>
            </a:r>
            <a:endParaRPr lang="en" sz="9600" dirty="0">
              <a:solidFill>
                <a:srgbClr val="FFFFFF"/>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a:endParaRPr sz="1000" dirty="0">
              <a:solidFill>
                <a:schemeClr val="bg1"/>
              </a:solidFill>
            </a:endParaRP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7" y="5492269"/>
            <a:ext cx="6650609" cy="1107996"/>
          </a:xfrm>
          <a:prstGeom prst="rect">
            <a:avLst/>
          </a:prstGeom>
          <a:noFill/>
        </p:spPr>
        <p:txBody>
          <a:bodyPr wrap="square" rtlCol="0">
            <a:spAutoFit/>
          </a:bodyPr>
          <a:lstStyle/>
          <a:p>
            <a:r>
              <a:rPr lang="en-GB" sz="1100" dirty="0"/>
              <a:t>This project </a:t>
            </a:r>
            <a:r>
              <a:rPr lang="en-GB" sz="1100" dirty="0" smtClean="0"/>
              <a:t>has </a:t>
            </a:r>
            <a:r>
              <a:rPr lang="en-GB" sz="1100" dirty="0"/>
              <a:t>been funded with support from the European </a:t>
            </a:r>
            <a:r>
              <a:rPr lang="en-GB" sz="1100" dirty="0" smtClean="0"/>
              <a:t>Commission.</a:t>
            </a:r>
          </a:p>
          <a:p>
            <a:endParaRPr lang="en-GB" sz="1100" dirty="0"/>
          </a:p>
          <a:p>
            <a:r>
              <a:rPr lang="en-GB" sz="1100" dirty="0" smtClean="0"/>
              <a:t>This </a:t>
            </a:r>
            <a:r>
              <a:rPr lang="en-GB" sz="1100" dirty="0"/>
              <a:t>document reflects the views only of the author and the Commission cannot </a:t>
            </a:r>
            <a:r>
              <a:rPr lang="en-GB" sz="1100" dirty="0" smtClean="0"/>
              <a:t>be</a:t>
            </a:r>
          </a:p>
          <a:p>
            <a:r>
              <a:rPr lang="en-GB" sz="1100" dirty="0" smtClean="0"/>
              <a:t>held </a:t>
            </a:r>
            <a:r>
              <a:rPr lang="en-GB" sz="1100" dirty="0"/>
              <a:t>responsible for any use which might be made of the information contained </a:t>
            </a:r>
            <a:r>
              <a:rPr lang="en-GB" sz="1100" dirty="0" smtClean="0"/>
              <a:t>herein.</a:t>
            </a:r>
          </a:p>
          <a:p>
            <a:endParaRPr lang="en-GB" sz="1100" dirty="0"/>
          </a:p>
          <a:p>
            <a:r>
              <a:rPr lang="en-GB" sz="1100" dirty="0" smtClean="0"/>
              <a:t>Project Number: 2017-1-FR01-KA204-037126</a:t>
            </a:r>
            <a:endParaRPr lang="de-AT" sz="1100" dirty="0"/>
          </a:p>
        </p:txBody>
      </p:sp>
    </p:spTree>
    <p:extLst>
      <p:ext uri="{BB962C8B-B14F-4D97-AF65-F5344CB8AC3E}">
        <p14:creationId xmlns:p14="http://schemas.microsoft.com/office/powerpoint/2010/main" val="1032701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fr-FR" smtClean="0"/>
              <a:t>Index</a:t>
            </a:r>
            <a:endParaRPr lang="en" dirty="0"/>
          </a:p>
        </p:txBody>
      </p:sp>
      <p:sp>
        <p:nvSpPr>
          <p:cNvPr id="82" name="Shape 82"/>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marL="742950" lvl="2" indent="-342900"/>
            <a:r>
              <a:rPr lang="fr-FR" sz="1800" dirty="0" smtClean="0"/>
              <a:t>The </a:t>
            </a:r>
            <a:r>
              <a:rPr lang="fr-FR" sz="1800" dirty="0" err="1" smtClean="0"/>
              <a:t>Motto</a:t>
            </a:r>
            <a:r>
              <a:rPr lang="fr-FR" sz="1800" dirty="0" smtClean="0"/>
              <a:t> of </a:t>
            </a:r>
            <a:r>
              <a:rPr lang="fr-FR" sz="1800" dirty="0" err="1" smtClean="0"/>
              <a:t>everyone</a:t>
            </a:r>
            <a:endParaRPr lang="fr-FR" sz="1800" dirty="0" smtClean="0"/>
          </a:p>
          <a:p>
            <a:pPr marL="742950" lvl="2" indent="-342900"/>
            <a:r>
              <a:rPr lang="fr-FR" sz="1800" dirty="0" smtClean="0"/>
              <a:t>12 stars</a:t>
            </a:r>
          </a:p>
          <a:p>
            <a:pPr marL="742950" lvl="2" indent="-342900"/>
            <a:r>
              <a:rPr lang="fr-FR" sz="1800" dirty="0" smtClean="0"/>
              <a:t>The Infrastructure</a:t>
            </a:r>
          </a:p>
          <a:p>
            <a:pPr marL="742950" lvl="2" indent="-342900"/>
            <a:r>
              <a:rPr lang="fr-FR" sz="1800" dirty="0" err="1"/>
              <a:t>Decision</a:t>
            </a:r>
            <a:r>
              <a:rPr lang="fr-FR" sz="1800" dirty="0"/>
              <a:t> </a:t>
            </a:r>
            <a:r>
              <a:rPr lang="fr-FR" sz="1800" dirty="0" err="1"/>
              <a:t>making</a:t>
            </a:r>
            <a:r>
              <a:rPr lang="fr-FR" sz="1800" dirty="0"/>
              <a:t> </a:t>
            </a:r>
            <a:r>
              <a:rPr lang="fr-FR" sz="1800" dirty="0" err="1" smtClean="0"/>
              <a:t>process</a:t>
            </a:r>
            <a:endParaRPr lang="fr-FR" sz="1800" dirty="0" smtClean="0"/>
          </a:p>
          <a:p>
            <a:pPr marL="742950" lvl="2" indent="-342900"/>
            <a:r>
              <a:rPr lang="fr-FR" sz="1800" dirty="0"/>
              <a:t>Our Common values</a:t>
            </a:r>
            <a:endParaRPr lang="en-US" sz="1800" dirty="0" smtClean="0"/>
          </a:p>
        </p:txBody>
      </p:sp>
    </p:spTree>
    <p:extLst>
      <p:ext uri="{BB962C8B-B14F-4D97-AF65-F5344CB8AC3E}">
        <p14:creationId xmlns:p14="http://schemas.microsoft.com/office/powerpoint/2010/main" val="112957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2" algn="l" rtl="0"/>
            <a:r>
              <a:rPr lang="fr-FR" dirty="0" smtClean="0"/>
              <a:t>The </a:t>
            </a:r>
            <a:r>
              <a:rPr lang="fr-FR" dirty="0" err="1"/>
              <a:t>motto</a:t>
            </a:r>
            <a:r>
              <a:rPr lang="fr-FR" dirty="0"/>
              <a:t> of </a:t>
            </a:r>
            <a:r>
              <a:rPr lang="fr-FR" dirty="0" err="1" smtClean="0"/>
              <a:t>everyone</a:t>
            </a:r>
            <a:endParaRPr lang="en"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7795" y="6743208"/>
            <a:ext cx="8266113"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ma 2"/>
          <p:cNvGraphicFramePr/>
          <p:nvPr>
            <p:extLst>
              <p:ext uri="{D42A27DB-BD31-4B8C-83A1-F6EECF244321}">
                <p14:modId xmlns:p14="http://schemas.microsoft.com/office/powerpoint/2010/main" val="1308163471"/>
              </p:ext>
            </p:extLst>
          </p:nvPr>
        </p:nvGraphicFramePr>
        <p:xfrm>
          <a:off x="824459" y="1738859"/>
          <a:ext cx="7435121" cy="41822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2902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fr-FR" dirty="0" smtClean="0"/>
              <a:t>12 stars</a:t>
            </a:r>
            <a:endParaRPr lang="fr-FR"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198" y="2052673"/>
            <a:ext cx="5463745" cy="3661924"/>
          </a:xfrm>
          <a:prstGeom prst="rect">
            <a:avLst/>
          </a:prstGeom>
        </p:spPr>
      </p:pic>
    </p:spTree>
    <p:extLst>
      <p:ext uri="{BB962C8B-B14F-4D97-AF65-F5344CB8AC3E}">
        <p14:creationId xmlns:p14="http://schemas.microsoft.com/office/powerpoint/2010/main" val="439858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fr-FR" dirty="0"/>
              <a:t>The infrastructure</a:t>
            </a:r>
          </a:p>
        </p:txBody>
      </p:sp>
      <p:sp>
        <p:nvSpPr>
          <p:cNvPr id="18" name="Rectangle 3"/>
          <p:cNvSpPr txBox="1">
            <a:spLocks noChangeArrowheads="1"/>
          </p:cNvSpPr>
          <p:nvPr/>
        </p:nvSpPr>
        <p:spPr>
          <a:xfrm>
            <a:off x="855663" y="3294473"/>
            <a:ext cx="2286000" cy="533400"/>
          </a:xfrm>
          <a:prstGeom prst="rect">
            <a:avLst/>
          </a:prstGeom>
          <a:solidFill>
            <a:schemeClr val="bg1"/>
          </a:solidFill>
          <a:ln w="28575">
            <a:solidFill>
              <a:schemeClr val="bg1">
                <a:lumMod val="85000"/>
              </a:schemeClr>
            </a:solidFill>
            <a:miter lim="800000"/>
            <a:headEnd/>
            <a:tailEnd/>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20000"/>
              </a:spcBef>
              <a:buNone/>
              <a:defRPr/>
            </a:pPr>
            <a:r>
              <a:rPr lang="en-GB" sz="1200" dirty="0">
                <a:solidFill>
                  <a:prstClr val="black">
                    <a:lumMod val="65000"/>
                    <a:lumOff val="35000"/>
                  </a:prstClr>
                </a:solidFill>
                <a:latin typeface="Verdana" panose="020B0604030504040204" pitchFamily="34" charset="0"/>
              </a:rPr>
              <a:t>European Parliament</a:t>
            </a:r>
          </a:p>
        </p:txBody>
      </p:sp>
      <p:sp>
        <p:nvSpPr>
          <p:cNvPr id="19" name="Rectangle 5"/>
          <p:cNvSpPr>
            <a:spLocks noChangeArrowheads="1"/>
          </p:cNvSpPr>
          <p:nvPr/>
        </p:nvSpPr>
        <p:spPr bwMode="auto">
          <a:xfrm>
            <a:off x="855663" y="4208873"/>
            <a:ext cx="990600" cy="533400"/>
          </a:xfrm>
          <a:prstGeom prst="rect">
            <a:avLst/>
          </a:prstGeom>
          <a:solidFill>
            <a:schemeClr val="bg1"/>
          </a:solidFill>
          <a:ln w="28575">
            <a:solidFill>
              <a:schemeClr val="bg1">
                <a:lumMod val="85000"/>
              </a:schemeClr>
            </a:solidFill>
            <a:miter lim="800000"/>
            <a:headEnd/>
            <a:tailEnd/>
          </a:ln>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en-GB" sz="1200" dirty="0">
                <a:solidFill>
                  <a:prstClr val="black">
                    <a:lumMod val="65000"/>
                    <a:lumOff val="35000"/>
                  </a:prstClr>
                </a:solidFill>
                <a:latin typeface="Verdana" panose="020B0604030504040204" pitchFamily="34" charset="0"/>
              </a:rPr>
              <a:t>Court of Justice</a:t>
            </a:r>
          </a:p>
        </p:txBody>
      </p:sp>
      <p:sp>
        <p:nvSpPr>
          <p:cNvPr id="20" name="Rectangle 6"/>
          <p:cNvSpPr>
            <a:spLocks noChangeArrowheads="1"/>
          </p:cNvSpPr>
          <p:nvPr/>
        </p:nvSpPr>
        <p:spPr bwMode="auto">
          <a:xfrm>
            <a:off x="2151063" y="4208873"/>
            <a:ext cx="990600" cy="533400"/>
          </a:xfrm>
          <a:prstGeom prst="rect">
            <a:avLst/>
          </a:prstGeom>
          <a:solidFill>
            <a:schemeClr val="bg1"/>
          </a:solidFill>
          <a:ln w="28575">
            <a:solidFill>
              <a:schemeClr val="bg1">
                <a:lumMod val="85000"/>
              </a:schemeClr>
            </a:solidFill>
            <a:miter lim="800000"/>
            <a:headEnd/>
            <a:tailEnd/>
          </a:ln>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en-GB" sz="1200" dirty="0">
                <a:solidFill>
                  <a:prstClr val="black">
                    <a:lumMod val="65000"/>
                    <a:lumOff val="35000"/>
                  </a:prstClr>
                </a:solidFill>
                <a:latin typeface="Verdana" panose="020B0604030504040204" pitchFamily="34" charset="0"/>
              </a:rPr>
              <a:t>European Court of auditors</a:t>
            </a:r>
          </a:p>
        </p:txBody>
      </p:sp>
      <p:sp>
        <p:nvSpPr>
          <p:cNvPr id="21" name="Rectangle 7"/>
          <p:cNvSpPr>
            <a:spLocks noChangeArrowheads="1"/>
          </p:cNvSpPr>
          <p:nvPr/>
        </p:nvSpPr>
        <p:spPr bwMode="auto">
          <a:xfrm>
            <a:off x="3446463" y="4208873"/>
            <a:ext cx="2286000" cy="533400"/>
          </a:xfrm>
          <a:prstGeom prst="rect">
            <a:avLst/>
          </a:prstGeom>
          <a:solidFill>
            <a:schemeClr val="bg1"/>
          </a:solidFill>
          <a:ln w="28575">
            <a:solidFill>
              <a:schemeClr val="bg1">
                <a:lumMod val="85000"/>
              </a:schemeClr>
            </a:solidFill>
            <a:miter lim="800000"/>
            <a:headEnd/>
            <a:tailEnd/>
          </a:ln>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it-IT" sz="1200" dirty="0" err="1">
                <a:solidFill>
                  <a:prstClr val="black">
                    <a:lumMod val="65000"/>
                    <a:lumOff val="35000"/>
                  </a:prstClr>
                </a:solidFill>
                <a:latin typeface="Verdana" panose="020B0604030504040204" pitchFamily="34" charset="0"/>
              </a:rPr>
              <a:t>European</a:t>
            </a:r>
            <a:r>
              <a:rPr lang="it-IT" sz="1200" dirty="0">
                <a:solidFill>
                  <a:prstClr val="black">
                    <a:lumMod val="65000"/>
                    <a:lumOff val="35000"/>
                  </a:prstClr>
                </a:solidFill>
                <a:latin typeface="Verdana" panose="020B0604030504040204" pitchFamily="34" charset="0"/>
              </a:rPr>
              <a:t> </a:t>
            </a:r>
            <a:r>
              <a:rPr lang="it-IT" sz="1200" dirty="0" err="1">
                <a:solidFill>
                  <a:prstClr val="black">
                    <a:lumMod val="65000"/>
                    <a:lumOff val="35000"/>
                  </a:prstClr>
                </a:solidFill>
                <a:latin typeface="Verdana" panose="020B0604030504040204" pitchFamily="34" charset="0"/>
              </a:rPr>
              <a:t>Economic</a:t>
            </a:r>
            <a:r>
              <a:rPr lang="it-IT" sz="1200" dirty="0">
                <a:solidFill>
                  <a:prstClr val="black">
                    <a:lumMod val="65000"/>
                    <a:lumOff val="35000"/>
                  </a:prstClr>
                </a:solidFill>
                <a:latin typeface="Verdana" panose="020B0604030504040204" pitchFamily="34" charset="0"/>
              </a:rPr>
              <a:t> and Social </a:t>
            </a:r>
            <a:r>
              <a:rPr lang="it-IT" sz="1200" dirty="0" err="1">
                <a:solidFill>
                  <a:prstClr val="black">
                    <a:lumMod val="65000"/>
                    <a:lumOff val="35000"/>
                  </a:prstClr>
                </a:solidFill>
                <a:latin typeface="Verdana" panose="020B0604030504040204" pitchFamily="34" charset="0"/>
              </a:rPr>
              <a:t>Committee</a:t>
            </a:r>
            <a:endParaRPr lang="en-GB" sz="1200" dirty="0">
              <a:solidFill>
                <a:prstClr val="black">
                  <a:lumMod val="65000"/>
                  <a:lumOff val="35000"/>
                </a:prstClr>
              </a:solidFill>
              <a:latin typeface="Verdana" panose="020B0604030504040204" pitchFamily="34" charset="0"/>
            </a:endParaRPr>
          </a:p>
        </p:txBody>
      </p:sp>
      <p:sp>
        <p:nvSpPr>
          <p:cNvPr id="22" name="Rectangle 8"/>
          <p:cNvSpPr>
            <a:spLocks noChangeArrowheads="1"/>
          </p:cNvSpPr>
          <p:nvPr/>
        </p:nvSpPr>
        <p:spPr bwMode="auto">
          <a:xfrm>
            <a:off x="6037263" y="4208873"/>
            <a:ext cx="2286000" cy="533400"/>
          </a:xfrm>
          <a:prstGeom prst="rect">
            <a:avLst/>
          </a:prstGeom>
          <a:solidFill>
            <a:schemeClr val="bg1"/>
          </a:solidFill>
          <a:ln w="28575">
            <a:solidFill>
              <a:schemeClr val="bg1">
                <a:lumMod val="85000"/>
              </a:schemeClr>
            </a:solidFill>
            <a:miter lim="800000"/>
            <a:headEnd/>
            <a:tailEnd/>
          </a:ln>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200" dirty="0">
                <a:solidFill>
                  <a:prstClr val="black">
                    <a:lumMod val="65000"/>
                    <a:lumOff val="35000"/>
                  </a:prstClr>
                </a:solidFill>
                <a:latin typeface="Verdana" panose="020B0604030504040204" pitchFamily="34" charset="0"/>
              </a:rPr>
              <a:t>European Committee of the Regions</a:t>
            </a:r>
          </a:p>
        </p:txBody>
      </p:sp>
      <p:sp>
        <p:nvSpPr>
          <p:cNvPr id="23" name="Rectangle 9"/>
          <p:cNvSpPr>
            <a:spLocks noChangeArrowheads="1"/>
          </p:cNvSpPr>
          <p:nvPr/>
        </p:nvSpPr>
        <p:spPr bwMode="auto">
          <a:xfrm>
            <a:off x="3446463" y="3294473"/>
            <a:ext cx="2286000" cy="533400"/>
          </a:xfrm>
          <a:prstGeom prst="rect">
            <a:avLst/>
          </a:prstGeom>
          <a:solidFill>
            <a:schemeClr val="bg1"/>
          </a:solidFill>
          <a:ln w="28575">
            <a:solidFill>
              <a:schemeClr val="bg1">
                <a:lumMod val="85000"/>
              </a:schemeClr>
            </a:solidFill>
            <a:miter lim="800000"/>
            <a:headEnd/>
            <a:tailEnd/>
          </a:ln>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en-GB" sz="1200" dirty="0">
                <a:solidFill>
                  <a:prstClr val="black">
                    <a:lumMod val="65000"/>
                    <a:lumOff val="35000"/>
                  </a:prstClr>
                </a:solidFill>
                <a:latin typeface="Verdana" panose="020B0604030504040204" pitchFamily="34" charset="0"/>
              </a:rPr>
              <a:t>Council of Ministers </a:t>
            </a:r>
            <a:endParaRPr lang="en-GB" sz="1200" dirty="0" smtClean="0">
              <a:solidFill>
                <a:prstClr val="black">
                  <a:lumMod val="65000"/>
                  <a:lumOff val="35000"/>
                </a:prstClr>
              </a:solidFill>
              <a:latin typeface="Verdana" panose="020B0604030504040204" pitchFamily="34" charset="0"/>
            </a:endParaRPr>
          </a:p>
          <a:p>
            <a:pPr algn="ctr" eaLnBrk="1" hangingPunct="1">
              <a:lnSpc>
                <a:spcPct val="80000"/>
              </a:lnSpc>
              <a:spcBef>
                <a:spcPct val="20000"/>
              </a:spcBef>
              <a:defRPr/>
            </a:pPr>
            <a:r>
              <a:rPr lang="en-GB" sz="1200" dirty="0" smtClean="0">
                <a:solidFill>
                  <a:prstClr val="black">
                    <a:lumMod val="65000"/>
                    <a:lumOff val="35000"/>
                  </a:prstClr>
                </a:solidFill>
                <a:latin typeface="Verdana" panose="020B0604030504040204" pitchFamily="34" charset="0"/>
              </a:rPr>
              <a:t>(</a:t>
            </a:r>
            <a:r>
              <a:rPr lang="en-GB" sz="1200" dirty="0">
                <a:solidFill>
                  <a:prstClr val="black">
                    <a:lumMod val="65000"/>
                    <a:lumOff val="35000"/>
                  </a:prstClr>
                </a:solidFill>
                <a:latin typeface="Verdana" panose="020B0604030504040204" pitchFamily="34" charset="0"/>
              </a:rPr>
              <a:t>the Council)</a:t>
            </a:r>
          </a:p>
        </p:txBody>
      </p:sp>
      <p:sp>
        <p:nvSpPr>
          <p:cNvPr id="24" name="Rectangle 10"/>
          <p:cNvSpPr>
            <a:spLocks noChangeArrowheads="1"/>
          </p:cNvSpPr>
          <p:nvPr/>
        </p:nvSpPr>
        <p:spPr bwMode="auto">
          <a:xfrm>
            <a:off x="6037263" y="3294473"/>
            <a:ext cx="2286000" cy="533400"/>
          </a:xfrm>
          <a:prstGeom prst="rect">
            <a:avLst/>
          </a:prstGeom>
          <a:solidFill>
            <a:schemeClr val="bg1"/>
          </a:solidFill>
          <a:ln w="28575">
            <a:solidFill>
              <a:schemeClr val="bg1">
                <a:lumMod val="85000"/>
              </a:schemeClr>
            </a:solidFill>
            <a:miter lim="800000"/>
            <a:headEnd/>
            <a:tailEnd/>
          </a:ln>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200" dirty="0">
                <a:solidFill>
                  <a:prstClr val="black">
                    <a:lumMod val="65000"/>
                    <a:lumOff val="35000"/>
                  </a:prstClr>
                </a:solidFill>
                <a:latin typeface="Verdana" panose="020B0604030504040204" pitchFamily="34" charset="0"/>
              </a:rPr>
              <a:t>European Commission</a:t>
            </a:r>
          </a:p>
        </p:txBody>
      </p:sp>
      <p:sp>
        <p:nvSpPr>
          <p:cNvPr id="25" name="Rectangle 11"/>
          <p:cNvSpPr>
            <a:spLocks noChangeArrowheads="1"/>
          </p:cNvSpPr>
          <p:nvPr/>
        </p:nvSpPr>
        <p:spPr bwMode="auto">
          <a:xfrm>
            <a:off x="855663" y="5123273"/>
            <a:ext cx="2286000" cy="533400"/>
          </a:xfrm>
          <a:prstGeom prst="rect">
            <a:avLst/>
          </a:prstGeom>
          <a:solidFill>
            <a:schemeClr val="bg1"/>
          </a:solidFill>
          <a:ln w="28575">
            <a:solidFill>
              <a:schemeClr val="bg1">
                <a:lumMod val="85000"/>
              </a:schemeClr>
            </a:solidFill>
            <a:miter lim="800000"/>
            <a:headEnd/>
            <a:tailEnd/>
          </a:ln>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200" dirty="0">
                <a:solidFill>
                  <a:prstClr val="black">
                    <a:lumMod val="65000"/>
                    <a:lumOff val="35000"/>
                  </a:prstClr>
                </a:solidFill>
                <a:latin typeface="Verdana" panose="020B0604030504040204" pitchFamily="34" charset="0"/>
              </a:rPr>
              <a:t>European Investment Bank</a:t>
            </a:r>
          </a:p>
        </p:txBody>
      </p:sp>
      <p:sp>
        <p:nvSpPr>
          <p:cNvPr id="26" name="Rectangle 12"/>
          <p:cNvSpPr>
            <a:spLocks noChangeArrowheads="1"/>
          </p:cNvSpPr>
          <p:nvPr/>
        </p:nvSpPr>
        <p:spPr bwMode="auto">
          <a:xfrm>
            <a:off x="6037263" y="5123273"/>
            <a:ext cx="2286000" cy="533400"/>
          </a:xfrm>
          <a:prstGeom prst="rect">
            <a:avLst/>
          </a:prstGeom>
          <a:solidFill>
            <a:schemeClr val="bg1"/>
          </a:solidFill>
          <a:ln w="28575">
            <a:solidFill>
              <a:schemeClr val="bg1">
                <a:lumMod val="85000"/>
              </a:schemeClr>
            </a:solidFill>
            <a:miter lim="800000"/>
            <a:headEnd/>
            <a:tailEnd/>
          </a:ln>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200" dirty="0">
                <a:solidFill>
                  <a:prstClr val="black">
                    <a:lumMod val="65000"/>
                    <a:lumOff val="35000"/>
                  </a:prstClr>
                </a:solidFill>
                <a:latin typeface="Verdana" panose="020B0604030504040204" pitchFamily="34" charset="0"/>
              </a:rPr>
              <a:t>European Central Bank</a:t>
            </a:r>
          </a:p>
        </p:txBody>
      </p:sp>
      <p:sp>
        <p:nvSpPr>
          <p:cNvPr id="27" name="Oval 13"/>
          <p:cNvSpPr>
            <a:spLocks noChangeArrowheads="1"/>
          </p:cNvSpPr>
          <p:nvPr/>
        </p:nvSpPr>
        <p:spPr bwMode="auto">
          <a:xfrm>
            <a:off x="3751263" y="5047073"/>
            <a:ext cx="1752600" cy="685800"/>
          </a:xfrm>
          <a:prstGeom prst="ellipse">
            <a:avLst/>
          </a:prstGeom>
          <a:solidFill>
            <a:schemeClr val="bg1"/>
          </a:solidFill>
          <a:ln w="28575">
            <a:solidFill>
              <a:schemeClr val="bg1">
                <a:lumMod val="85000"/>
              </a:schemeClr>
            </a:solidFill>
            <a:round/>
            <a:headEnd/>
            <a:tailEnd/>
          </a:ln>
        </p:spPr>
        <p:txBody>
          <a:bodyPr wrap="none"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fontAlgn="auto" hangingPunct="1">
              <a:spcBef>
                <a:spcPct val="0"/>
              </a:spcBef>
              <a:spcAft>
                <a:spcPts val="0"/>
              </a:spcAft>
              <a:buFontTx/>
              <a:buNone/>
              <a:defRPr/>
            </a:pPr>
            <a:endParaRPr lang="nl-BE" altLang="nl-BE" sz="1600" b="0">
              <a:solidFill>
                <a:prstClr val="black"/>
              </a:solidFill>
              <a:latin typeface="Arial" panose="020B0604020202020204" pitchFamily="34" charset="0"/>
            </a:endParaRPr>
          </a:p>
        </p:txBody>
      </p:sp>
      <p:sp>
        <p:nvSpPr>
          <p:cNvPr id="28" name="Rectangle 14"/>
          <p:cNvSpPr>
            <a:spLocks noChangeArrowheads="1"/>
          </p:cNvSpPr>
          <p:nvPr/>
        </p:nvSpPr>
        <p:spPr bwMode="auto">
          <a:xfrm>
            <a:off x="3598863" y="517566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20000"/>
              </a:spcBef>
              <a:buFontTx/>
              <a:buNone/>
            </a:pPr>
            <a:r>
              <a:rPr lang="en-GB" altLang="en-US" sz="1200" dirty="0" err="1">
                <a:solidFill>
                  <a:srgbClr val="595959"/>
                </a:solidFill>
                <a:latin typeface="Verdana" charset="0"/>
              </a:rPr>
              <a:t>Agences</a:t>
            </a:r>
            <a:endParaRPr lang="en-GB" altLang="en-US" sz="1200" dirty="0">
              <a:solidFill>
                <a:srgbClr val="595959"/>
              </a:solidFill>
              <a:latin typeface="Verdana" charset="0"/>
            </a:endParaRPr>
          </a:p>
        </p:txBody>
      </p:sp>
      <p:sp>
        <p:nvSpPr>
          <p:cNvPr id="29" name="Rectangle 15"/>
          <p:cNvSpPr>
            <a:spLocks noChangeArrowheads="1"/>
          </p:cNvSpPr>
          <p:nvPr/>
        </p:nvSpPr>
        <p:spPr bwMode="auto">
          <a:xfrm>
            <a:off x="3446463" y="2380073"/>
            <a:ext cx="2286000" cy="533400"/>
          </a:xfrm>
          <a:prstGeom prst="rect">
            <a:avLst/>
          </a:prstGeom>
          <a:solidFill>
            <a:schemeClr val="bg1"/>
          </a:solidFill>
          <a:ln w="28575">
            <a:solidFill>
              <a:schemeClr val="bg1">
                <a:lumMod val="85000"/>
              </a:schemeClr>
            </a:solidFill>
            <a:miter lim="800000"/>
            <a:headEnd/>
            <a:tailEnd/>
          </a:ln>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200" dirty="0">
                <a:solidFill>
                  <a:prstClr val="black">
                    <a:lumMod val="65000"/>
                    <a:lumOff val="35000"/>
                  </a:prstClr>
                </a:solidFill>
                <a:latin typeface="Verdana" panose="020B0604030504040204" pitchFamily="34" charset="0"/>
              </a:rPr>
              <a:t>European Council (Summits)</a:t>
            </a:r>
          </a:p>
        </p:txBody>
      </p:sp>
      <p:cxnSp>
        <p:nvCxnSpPr>
          <p:cNvPr id="3" name="Connettore 1 2"/>
          <p:cNvCxnSpPr/>
          <p:nvPr/>
        </p:nvCxnSpPr>
        <p:spPr>
          <a:xfrm flipV="1">
            <a:off x="855663" y="1907527"/>
            <a:ext cx="3817937" cy="1386946"/>
          </a:xfrm>
          <a:prstGeom prst="line">
            <a:avLst/>
          </a:prstGeom>
          <a:ln w="38100">
            <a:solidFill>
              <a:srgbClr val="0555A6"/>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4673600" y="1907527"/>
            <a:ext cx="3649663" cy="1386946"/>
          </a:xfrm>
          <a:prstGeom prst="line">
            <a:avLst/>
          </a:prstGeom>
          <a:ln w="38100">
            <a:solidFill>
              <a:srgbClr val="0555A6"/>
            </a:solidFill>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855663" y="3294473"/>
            <a:ext cx="0" cy="2693429"/>
          </a:xfrm>
          <a:prstGeom prst="line">
            <a:avLst/>
          </a:prstGeom>
          <a:ln w="38100">
            <a:solidFill>
              <a:srgbClr val="0555A6"/>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a:off x="8323263" y="3294473"/>
            <a:ext cx="0" cy="2693429"/>
          </a:xfrm>
          <a:prstGeom prst="line">
            <a:avLst/>
          </a:prstGeom>
          <a:ln w="38100">
            <a:solidFill>
              <a:srgbClr val="0555A6"/>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855663" y="5987902"/>
            <a:ext cx="7467600" cy="0"/>
          </a:xfrm>
          <a:prstGeom prst="line">
            <a:avLst/>
          </a:prstGeom>
          <a:ln w="38100">
            <a:solidFill>
              <a:srgbClr val="0555A6"/>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2256312" y="1919141"/>
            <a:ext cx="1" cy="871560"/>
          </a:xfrm>
          <a:prstGeom prst="line">
            <a:avLst/>
          </a:prstGeom>
          <a:ln w="38100">
            <a:solidFill>
              <a:srgbClr val="0555A6"/>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2711054" y="1919141"/>
            <a:ext cx="0" cy="719828"/>
          </a:xfrm>
          <a:prstGeom prst="line">
            <a:avLst/>
          </a:prstGeom>
          <a:ln w="38100">
            <a:solidFill>
              <a:srgbClr val="0555A6"/>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2256312" y="1919141"/>
            <a:ext cx="454742" cy="0"/>
          </a:xfrm>
          <a:prstGeom prst="line">
            <a:avLst/>
          </a:prstGeom>
          <a:ln w="38100">
            <a:solidFill>
              <a:srgbClr val="0555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8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fr-FR" dirty="0" err="1" smtClean="0"/>
              <a:t>Decision</a:t>
            </a:r>
            <a:r>
              <a:rPr lang="fr-FR" dirty="0" smtClean="0"/>
              <a:t> </a:t>
            </a:r>
            <a:r>
              <a:rPr lang="fr-FR" dirty="0" err="1"/>
              <a:t>making</a:t>
            </a:r>
            <a:r>
              <a:rPr lang="fr-FR" dirty="0"/>
              <a:t> </a:t>
            </a:r>
            <a:r>
              <a:rPr lang="fr-FR" dirty="0" err="1"/>
              <a:t>process</a:t>
            </a:r>
            <a:endParaRPr lang="fr-FR" dirty="0"/>
          </a:p>
        </p:txBody>
      </p:sp>
      <p:pic>
        <p:nvPicPr>
          <p:cNvPr id="2" name="Immagine 1"/>
          <p:cNvPicPr>
            <a:picLocks noChangeAspect="1"/>
          </p:cNvPicPr>
          <p:nvPr/>
        </p:nvPicPr>
        <p:blipFill>
          <a:blip r:embed="rId3"/>
          <a:stretch>
            <a:fillRect/>
          </a:stretch>
        </p:blipFill>
        <p:spPr>
          <a:xfrm>
            <a:off x="1734127" y="1832263"/>
            <a:ext cx="5842000" cy="4191000"/>
          </a:xfrm>
          <a:prstGeom prst="rect">
            <a:avLst/>
          </a:prstGeom>
        </p:spPr>
      </p:pic>
    </p:spTree>
    <p:extLst>
      <p:ext uri="{BB962C8B-B14F-4D97-AF65-F5344CB8AC3E}">
        <p14:creationId xmlns:p14="http://schemas.microsoft.com/office/powerpoint/2010/main" val="2075803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fr-FR" dirty="0" smtClean="0"/>
              <a:t>Our Common </a:t>
            </a:r>
            <a:r>
              <a:rPr lang="fr-FR" dirty="0"/>
              <a:t>values </a:t>
            </a:r>
            <a:r>
              <a:rPr lang="fr-FR" dirty="0" smtClean="0"/>
              <a:t>(1)</a:t>
            </a:r>
            <a:endParaRPr lang="fr-FR" dirty="0"/>
          </a:p>
        </p:txBody>
      </p:sp>
      <p:graphicFrame>
        <p:nvGraphicFramePr>
          <p:cNvPr id="5" name="Diagramma 4"/>
          <p:cNvGraphicFramePr/>
          <p:nvPr>
            <p:extLst>
              <p:ext uri="{D42A27DB-BD31-4B8C-83A1-F6EECF244321}">
                <p14:modId xmlns:p14="http://schemas.microsoft.com/office/powerpoint/2010/main" val="1801807960"/>
              </p:ext>
            </p:extLst>
          </p:nvPr>
        </p:nvGraphicFramePr>
        <p:xfrm>
          <a:off x="691200" y="1788885"/>
          <a:ext cx="7761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7957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fr-FR" dirty="0"/>
              <a:t>Our Common </a:t>
            </a:r>
            <a:r>
              <a:rPr lang="fr-FR" dirty="0" smtClean="0"/>
              <a:t>values (</a:t>
            </a:r>
            <a:r>
              <a:rPr lang="fr-FR" dirty="0"/>
              <a:t>2</a:t>
            </a:r>
            <a:r>
              <a:rPr lang="fr-FR" dirty="0" smtClean="0"/>
              <a:t>)</a:t>
            </a:r>
            <a:endParaRPr lang="fr-FR" dirty="0"/>
          </a:p>
        </p:txBody>
      </p:sp>
      <p:graphicFrame>
        <p:nvGraphicFramePr>
          <p:cNvPr id="5" name="Diagramma 4"/>
          <p:cNvGraphicFramePr/>
          <p:nvPr>
            <p:extLst>
              <p:ext uri="{D42A27DB-BD31-4B8C-83A1-F6EECF244321}">
                <p14:modId xmlns:p14="http://schemas.microsoft.com/office/powerpoint/2010/main" val="566802299"/>
              </p:ext>
            </p:extLst>
          </p:nvPr>
        </p:nvGraphicFramePr>
        <p:xfrm>
          <a:off x="691200" y="1788885"/>
          <a:ext cx="7761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1814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fr-FR" dirty="0"/>
              <a:t>Our Common </a:t>
            </a:r>
            <a:r>
              <a:rPr lang="fr-FR" dirty="0" smtClean="0"/>
              <a:t>values ( 3)</a:t>
            </a:r>
            <a:endParaRPr lang="fr-FR" dirty="0"/>
          </a:p>
        </p:txBody>
      </p:sp>
      <p:graphicFrame>
        <p:nvGraphicFramePr>
          <p:cNvPr id="5" name="Diagramma 4"/>
          <p:cNvGraphicFramePr/>
          <p:nvPr>
            <p:extLst>
              <p:ext uri="{D42A27DB-BD31-4B8C-83A1-F6EECF244321}">
                <p14:modId xmlns:p14="http://schemas.microsoft.com/office/powerpoint/2010/main" val="1556757211"/>
              </p:ext>
            </p:extLst>
          </p:nvPr>
        </p:nvGraphicFramePr>
        <p:xfrm>
          <a:off x="691200" y="1788885"/>
          <a:ext cx="7761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597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1078</TotalTime>
  <Words>1536</Words>
  <Application>Microsoft Macintosh PowerPoint</Application>
  <PresentationFormat>Presentazione su schermo (4:3)</PresentationFormat>
  <Paragraphs>111</Paragraphs>
  <Slides>12</Slides>
  <Notes>12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Montserrat</vt:lpstr>
      <vt:lpstr>Verdana</vt:lpstr>
      <vt:lpstr>Arial</vt:lpstr>
      <vt:lpstr>EngagePowerpoint Template</vt:lpstr>
      <vt:lpstr>Our common home: Europe</vt:lpstr>
      <vt:lpstr>Index</vt:lpstr>
      <vt:lpstr>The motto of everyone</vt:lpstr>
      <vt:lpstr>12 stars</vt:lpstr>
      <vt:lpstr>The infrastructure</vt:lpstr>
      <vt:lpstr>Decision making process</vt:lpstr>
      <vt:lpstr>Our Common values (1)</vt:lpstr>
      <vt:lpstr>Our Common values (2)</vt:lpstr>
      <vt:lpstr>Our Common values ( 3)</vt:lpstr>
      <vt:lpstr>Our Common values (4)</vt:lpstr>
      <vt:lpstr>Our Common values (5)</vt:lpstr>
      <vt:lpstr>Thank you!</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ts_SC</cp:lastModifiedBy>
  <cp:revision>39</cp:revision>
  <dcterms:created xsi:type="dcterms:W3CDTF">2017-10-31T19:33:55Z</dcterms:created>
  <dcterms:modified xsi:type="dcterms:W3CDTF">2018-04-15T13:14:06Z</dcterms:modified>
</cp:coreProperties>
</file>