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98" r:id="rId3"/>
    <p:sldId id="264" r:id="rId4"/>
    <p:sldId id="260" r:id="rId5"/>
    <p:sldId id="289" r:id="rId6"/>
    <p:sldId id="290" r:id="rId7"/>
    <p:sldId id="291" r:id="rId8"/>
    <p:sldId id="292" r:id="rId9"/>
    <p:sldId id="262" r:id="rId10"/>
    <p:sldId id="295" r:id="rId11"/>
    <p:sldId id="293" r:id="rId12"/>
    <p:sldId id="296" r:id="rId13"/>
    <p:sldId id="297" r:id="rId14"/>
    <p:sldId id="274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S</a:t>
            </a:r>
            <a:r>
              <a:rPr lang="hr-HR" dirty="0" smtClean="0"/>
              <a:t>tereotipi</a:t>
            </a:r>
            <a:r>
              <a:rPr lang="en-GB" dirty="0" smtClean="0"/>
              <a:t> &amp; </a:t>
            </a:r>
            <a:r>
              <a:rPr lang="en-GB" dirty="0" err="1" smtClean="0"/>
              <a:t>Pr</a:t>
            </a:r>
            <a:r>
              <a:rPr lang="hr-HR" dirty="0" smtClean="0"/>
              <a:t>edrasude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Humor</a:t>
            </a:r>
            <a:r>
              <a:rPr lang="hr-HR" dirty="0" smtClean="0"/>
              <a:t>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2419021"/>
            <a:ext cx="3228975" cy="272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24" y="3971485"/>
            <a:ext cx="275563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 smtClean="0"/>
              <a:t>Humor</a:t>
            </a:r>
            <a:endParaRPr lang="e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6" y="2788745"/>
            <a:ext cx="5239814" cy="254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3626" y="4617720"/>
            <a:ext cx="1252014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Sretan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3215640" y="4617720"/>
            <a:ext cx="124968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Tužan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465320" y="4617720"/>
            <a:ext cx="124968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Ljut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5715000" y="4617720"/>
            <a:ext cx="148844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Pijan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I još smiješnije</a:t>
            </a:r>
            <a:endParaRPr lang="e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2005"/>
            <a:ext cx="5481320" cy="296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7880" y="2042160"/>
            <a:ext cx="5044440" cy="96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DOBRODOŠLI U ŠVEDSKU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828800" y="4965459"/>
            <a:ext cx="146304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SRETAN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3329940" y="4965459"/>
            <a:ext cx="128016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TUŽAN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648200" y="4965459"/>
            <a:ext cx="117348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LJUT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5843270" y="4965459"/>
            <a:ext cx="1386840" cy="563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PIJAN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4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68679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r-HR" dirty="0" smtClean="0"/>
              <a:t>Reci „ne” </a:t>
            </a:r>
            <a:br>
              <a:rPr lang="hr-HR" dirty="0" smtClean="0"/>
            </a:br>
            <a:r>
              <a:rPr lang="hr-HR" dirty="0" smtClean="0"/>
              <a:t>stereotipima i predrasudama!</a:t>
            </a:r>
            <a:endParaRPr lang="en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186184"/>
            <a:ext cx="6680400" cy="3418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1100" y="3509465"/>
            <a:ext cx="6680400" cy="774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Stereotipi nas ne određuju</a:t>
            </a:r>
            <a:endParaRPr lang="hr-HR" dirty="0"/>
          </a:p>
        </p:txBody>
      </p:sp>
      <p:pic>
        <p:nvPicPr>
          <p:cNvPr id="5124" name="Picture 4" descr="https://images.unsplash.com/photo-1516675457768-db513e191dcc?ixlib=rb-0.3.5&amp;ixid=eyJhcHBfaWQiOjEyMDd9&amp;s=806dd266e3550e27ef96d04a37df84b2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0701" cy="11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</a:t>
            </a:r>
            <a:r>
              <a:rPr lang="en" sz="12000" dirty="0" smtClean="0">
                <a:solidFill>
                  <a:srgbClr val="FFFFFF"/>
                </a:solidFill>
              </a:rPr>
              <a:t>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endParaRPr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 smtClean="0"/>
              <a:t>Stere</a:t>
            </a:r>
            <a:r>
              <a:rPr lang="hr-HR" dirty="0" smtClean="0"/>
              <a:t>otipi</a:t>
            </a:r>
            <a:endParaRPr lang="en" dirty="0"/>
          </a:p>
        </p:txBody>
      </p:sp>
      <p:pic>
        <p:nvPicPr>
          <p:cNvPr id="1028" name="Picture 4" descr="https://images.unsplash.com/photo-1522183687-264ec44058a8?ixlib=rb-0.3.5&amp;ixid=eyJhcHBfaWQiOjEyMDd9&amp;s=d1710f4f125685d5352160a236764c57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58" y="1453018"/>
            <a:ext cx="3449877" cy="51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6801632" y="1841326"/>
            <a:ext cx="2154477" cy="1427967"/>
          </a:xfrm>
          <a:prstGeom prst="cloudCallout">
            <a:avLst>
              <a:gd name="adj1" fmla="val -83071"/>
              <a:gd name="adj2" fmla="val 8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AGEISTIČKI</a:t>
            </a:r>
            <a:endParaRPr lang="hr-HR" dirty="0"/>
          </a:p>
        </p:txBody>
      </p:sp>
      <p:sp>
        <p:nvSpPr>
          <p:cNvPr id="12" name="Cloud Callout 11"/>
          <p:cNvSpPr/>
          <p:nvPr/>
        </p:nvSpPr>
        <p:spPr>
          <a:xfrm flipH="1">
            <a:off x="463463" y="1841326"/>
            <a:ext cx="2116898" cy="24049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RASISTIČKI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64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Predrasude</a:t>
            </a:r>
            <a:endParaRPr lang="e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2706073"/>
            <a:ext cx="2616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19" y="5247747"/>
            <a:ext cx="9144000" cy="83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SUOČITI SE </a:t>
            </a:r>
            <a:r>
              <a:rPr lang="hr-HR" sz="2000" dirty="0" smtClean="0"/>
              <a:t>S PREDRASUDAMA SVAKI PUTA KADA IH </a:t>
            </a:r>
            <a:r>
              <a:rPr lang="hr-HR" sz="2000" dirty="0" smtClean="0"/>
              <a:t>ČUJEMO</a:t>
            </a:r>
            <a:endParaRPr lang="hr-HR" sz="2000" dirty="0"/>
          </a:p>
        </p:txBody>
      </p:sp>
      <p:pic>
        <p:nvPicPr>
          <p:cNvPr id="2050" name="Picture 2" descr="A large group of protesters gathered out on the stree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96" y="1703540"/>
            <a:ext cx="5181007" cy="345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identitet</a:t>
            </a:r>
            <a:r>
              <a:rPr lang="en-GB" dirty="0" smtClean="0"/>
              <a:t> &amp; </a:t>
            </a:r>
            <a:r>
              <a:rPr lang="hr-HR" dirty="0" smtClean="0"/>
              <a:t>značenje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455739" y="2729855"/>
            <a:ext cx="84531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600" dirty="0" smtClean="0"/>
          </a:p>
          <a:p>
            <a:r>
              <a:rPr lang="en-IE" sz="3600" b="1" dirty="0" smtClean="0">
                <a:solidFill>
                  <a:srgbClr val="FF5050"/>
                </a:solidFill>
              </a:rPr>
              <a:t>St</a:t>
            </a:r>
            <a:r>
              <a:rPr lang="hr-HR" sz="3600" b="1" dirty="0" smtClean="0">
                <a:solidFill>
                  <a:srgbClr val="FF5050"/>
                </a:solidFill>
              </a:rPr>
              <a:t>eretotipi</a:t>
            </a:r>
            <a:endParaRPr lang="en-IE" sz="3600" b="1" dirty="0" smtClean="0">
              <a:solidFill>
                <a:srgbClr val="FF5050"/>
              </a:solidFill>
            </a:endParaRPr>
          </a:p>
          <a:p>
            <a:r>
              <a:rPr lang="en-IE" sz="3600" dirty="0" smtClean="0"/>
              <a:t>	</a:t>
            </a:r>
            <a:r>
              <a:rPr lang="en-IE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n-I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IE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en-I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hr-H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kriminacija</a:t>
            </a:r>
            <a:endParaRPr lang="en-IE" sz="4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sz="3600" b="1" dirty="0" smtClean="0">
                <a:solidFill>
                  <a:srgbClr val="800080"/>
                </a:solidFill>
              </a:rPr>
              <a:t>Pre</a:t>
            </a:r>
            <a:r>
              <a:rPr lang="hr-HR" sz="3600" b="1" dirty="0" smtClean="0">
                <a:solidFill>
                  <a:srgbClr val="800080"/>
                </a:solidFill>
              </a:rPr>
              <a:t>drasude</a:t>
            </a:r>
            <a:endParaRPr lang="en-IE" sz="36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Smiješno ili rasističko?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64770" y="2141983"/>
            <a:ext cx="7414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rgbClr val="800080"/>
              </a:solidFill>
            </a:endParaRPr>
          </a:p>
          <a:p>
            <a:endParaRPr lang="en-IE" dirty="0">
              <a:solidFill>
                <a:srgbClr val="FF5050"/>
              </a:solidFill>
            </a:endParaRPr>
          </a:p>
          <a:p>
            <a:endParaRPr lang="en-IE" dirty="0" smtClean="0">
              <a:solidFill>
                <a:srgbClr val="FF5050"/>
              </a:solidFill>
            </a:endParaRPr>
          </a:p>
          <a:p>
            <a:endParaRPr lang="en-IE" dirty="0">
              <a:solidFill>
                <a:srgbClr val="FF505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765468" y="1983433"/>
            <a:ext cx="3920646" cy="2229633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Paddy Englez, Paddy Irac i Paddy Škot radili su na gradilištu ....</a:t>
            </a:r>
            <a:endParaRPr lang="hr-HR" dirty="0"/>
          </a:p>
        </p:txBody>
      </p:sp>
      <p:sp>
        <p:nvSpPr>
          <p:cNvPr id="5" name="Cloud Callout 4"/>
          <p:cNvSpPr/>
          <p:nvPr/>
        </p:nvSpPr>
        <p:spPr>
          <a:xfrm flipH="1">
            <a:off x="691200" y="1981273"/>
            <a:ext cx="2367419" cy="2229633"/>
          </a:xfrm>
          <a:prstGeom prst="cloudCallout">
            <a:avLst>
              <a:gd name="adj1" fmla="val -61574"/>
              <a:gd name="adj2" fmla="val 591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Jeste li čuli ondaj o židovskom trgovcu...?</a:t>
            </a:r>
            <a:endParaRPr lang="hr-HR" dirty="0"/>
          </a:p>
        </p:txBody>
      </p:sp>
      <p:pic>
        <p:nvPicPr>
          <p:cNvPr id="3074" name="Picture 2" descr="https://images.unsplash.com/photo-1519124040388-0c8421105fe0?ixlib=rb-0.3.5&amp;ixid=eyJhcHBfaWQiOjEyMDd9&amp;s=566a1a25e4a077ed1d1712dbd5368009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65" y="4691146"/>
            <a:ext cx="2966926" cy="19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7" y="4920195"/>
            <a:ext cx="2603218" cy="1511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165" y="3980974"/>
            <a:ext cx="1761897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Poticanje predrasuda i stereotipa</a:t>
            </a:r>
            <a:endParaRPr lang="en-GB" dirty="0"/>
          </a:p>
        </p:txBody>
      </p:sp>
      <p:pic>
        <p:nvPicPr>
          <p:cNvPr id="3" name="Picture 2" descr="C:\Users\Fujitsu\AppData\Local\Microsoft\Windows\INetCache\IE\4H4ULRLK\a_happy_leprechaun_with_a_pint_of_beer_and_the_irish_flag_0521-1003-2117-1726_SM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5" y="4139057"/>
            <a:ext cx="1759115" cy="1577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Fujitsu\AppData\Local\Microsoft\Windows\INetCache\IE\4H4ULRLK\pizza-cartoon-photoxpress_1824001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41" y="2342478"/>
            <a:ext cx="1760220" cy="146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Fujitsu\AppData\Local\Microsoft\Windows\INetCache\IE\4H4ULRLK\muslim_women_by_tasnimx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2448763"/>
            <a:ext cx="1279572" cy="1546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man holding a beer and standing at the window of a red door in China T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01" y="2342478"/>
            <a:ext cx="1936717" cy="34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</a:t>
            </a:r>
            <a:r>
              <a:rPr lang="hr-HR" dirty="0" smtClean="0"/>
              <a:t>mor ili</a:t>
            </a:r>
            <a:r>
              <a:rPr lang="de-AT" dirty="0" smtClean="0"/>
              <a:t>?</a:t>
            </a:r>
            <a:endParaRPr lang="de-AT" dirty="0"/>
          </a:p>
        </p:txBody>
      </p:sp>
      <p:pic>
        <p:nvPicPr>
          <p:cNvPr id="3" name="Picture 2" descr="C:\Users\Fujitsu\AppData\Local\Microsoft\Windows\INetCache\IE\GTAR3SG7\man-on-phon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793785"/>
            <a:ext cx="2019300" cy="25438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50080" y="3505620"/>
            <a:ext cx="341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800080"/>
                </a:solidFill>
              </a:rPr>
              <a:t>…</a:t>
            </a:r>
            <a:r>
              <a:rPr lang="hr-HR" dirty="0" smtClean="0">
                <a:solidFill>
                  <a:srgbClr val="800080"/>
                </a:solidFill>
              </a:rPr>
              <a:t>i zapamti ako ti bilo što treba slobodan sam 24/6</a:t>
            </a:r>
          </a:p>
        </p:txBody>
      </p:sp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Humo</a:t>
            </a:r>
            <a:r>
              <a:rPr lang="hr-HR" dirty="0" smtClean="0"/>
              <a:t>r ili?</a:t>
            </a:r>
            <a:endParaRPr lang="de-AT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07" y="2717780"/>
            <a:ext cx="2538412" cy="2814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2287" y="3540740"/>
            <a:ext cx="341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rgbClr val="800080"/>
                </a:solidFill>
              </a:rPr>
              <a:t>…i zapamti ako ti bilo što treba slobodan sam 24/6</a:t>
            </a:r>
            <a:endParaRPr lang="pl-PL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 smtClean="0"/>
              <a:t>Humor</a:t>
            </a:r>
            <a:r>
              <a:rPr lang="hr-HR" dirty="0" smtClean="0"/>
              <a:t> ili</a:t>
            </a:r>
            <a:r>
              <a:rPr lang="en-GB" dirty="0" smtClean="0"/>
              <a:t>?</a:t>
            </a:r>
            <a:endParaRPr lang="en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2767450"/>
            <a:ext cx="3076575" cy="222885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372927" y="3977640"/>
            <a:ext cx="2179320" cy="1018660"/>
          </a:xfrm>
          <a:prstGeom prst="wedgeEllipseCallout">
            <a:avLst>
              <a:gd name="adj1" fmla="val -74679"/>
              <a:gd name="adj2" fmla="val -796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Hoće li ovo još dugo potrajati? Imam za pogledati pokvareni bojler u gradu u tri.</a:t>
            </a:r>
            <a:endParaRPr lang="hr-H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59</TotalTime>
  <Words>175</Words>
  <Application>Microsoft Office PowerPoint</Application>
  <PresentationFormat>On-screen Show (4:3)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Montserrat</vt:lpstr>
      <vt:lpstr>Arial</vt:lpstr>
      <vt:lpstr>EngagePowerpoint Template</vt:lpstr>
      <vt:lpstr>Stereotipi &amp; Predrasude</vt:lpstr>
      <vt:lpstr>Stereotipi</vt:lpstr>
      <vt:lpstr>Predrasude</vt:lpstr>
      <vt:lpstr>identitet &amp; značenje</vt:lpstr>
      <vt:lpstr>Smiješno ili rasističko?</vt:lpstr>
      <vt:lpstr>Poticanje predrasuda i stereotipa</vt:lpstr>
      <vt:lpstr>Humor ili?</vt:lpstr>
      <vt:lpstr>Humor ili?</vt:lpstr>
      <vt:lpstr>Humor ili?</vt:lpstr>
      <vt:lpstr>Humor?</vt:lpstr>
      <vt:lpstr>Humor</vt:lpstr>
      <vt:lpstr>I još smiješnije</vt:lpstr>
      <vt:lpstr>Reci „ne”  stereotipima i predrasudama!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92</cp:revision>
  <dcterms:created xsi:type="dcterms:W3CDTF">2017-10-27T16:23:16Z</dcterms:created>
  <dcterms:modified xsi:type="dcterms:W3CDTF">2018-07-17T12:23:43Z</dcterms:modified>
</cp:coreProperties>
</file>