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98" r:id="rId3"/>
    <p:sldId id="264" r:id="rId4"/>
    <p:sldId id="260" r:id="rId5"/>
    <p:sldId id="289" r:id="rId6"/>
    <p:sldId id="290" r:id="rId7"/>
    <p:sldId id="291" r:id="rId8"/>
    <p:sldId id="292" r:id="rId9"/>
    <p:sldId id="262" r:id="rId10"/>
    <p:sldId id="295" r:id="rId11"/>
    <p:sldId id="293" r:id="rId12"/>
    <p:sldId id="296" r:id="rId13"/>
    <p:sldId id="297" r:id="rId14"/>
    <p:sldId id="274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 snapToObjects="1">
      <p:cViewPr>
        <p:scale>
          <a:sx n="63" d="100"/>
          <a:sy n="63" d="100"/>
        </p:scale>
        <p:origin x="-1176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4" Type="http://schemas.openxmlformats.org/officeDocument/2006/relationships/image" Target="../media/image4.tm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Stereotypes &amp; Prejudices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Humour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2419021"/>
            <a:ext cx="32289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Humour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6" y="2788745"/>
            <a:ext cx="5239814" cy="25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More </a:t>
            </a:r>
            <a:r>
              <a:rPr lang="en-GB" dirty="0" err="1" smtClean="0"/>
              <a:t>humourous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2005"/>
            <a:ext cx="5481320" cy="29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68679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No to Stereotypes and Prejudice!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186184"/>
            <a:ext cx="6680400" cy="3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Thanks!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Stereotypes</a:t>
            </a:r>
            <a:endParaRPr lang="en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77" y="3122587"/>
            <a:ext cx="2358042" cy="233331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20" y="2225040"/>
            <a:ext cx="2088080" cy="23353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00" y="2225040"/>
            <a:ext cx="1621789" cy="25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4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Prejudices</a:t>
            </a:r>
            <a:endParaRPr lang="en" dirty="0"/>
          </a:p>
        </p:txBody>
      </p:sp>
      <p:pic>
        <p:nvPicPr>
          <p:cNvPr id="3" name="Picture 3" descr="C:\Users\Fujitsu\AppData\Local\Microsoft\Windows\INetCache\IE\GTAR3SG7\image2014-3-8%2018_12_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7" y="2454727"/>
            <a:ext cx="2619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47" y="3106905"/>
            <a:ext cx="2616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67" y="3944470"/>
            <a:ext cx="2616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" y="5357980"/>
            <a:ext cx="92662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Identity &amp; Meaning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455739" y="2729855"/>
            <a:ext cx="84531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600" dirty="0" smtClean="0"/>
          </a:p>
          <a:p>
            <a:r>
              <a:rPr lang="en-IE" sz="3600" b="1" dirty="0" smtClean="0">
                <a:solidFill>
                  <a:srgbClr val="FF5050"/>
                </a:solidFill>
              </a:rPr>
              <a:t>Stereotypes</a:t>
            </a:r>
          </a:p>
          <a:p>
            <a:r>
              <a:rPr lang="en-IE" sz="3600" dirty="0" smtClean="0"/>
              <a:t>	</a:t>
            </a:r>
            <a:r>
              <a:rPr lang="en-IE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I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IE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en-I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Discrimination</a:t>
            </a:r>
          </a:p>
          <a:p>
            <a:r>
              <a:rPr lang="en-IE" sz="3600" b="1" dirty="0" smtClean="0">
                <a:solidFill>
                  <a:srgbClr val="800080"/>
                </a:solidFill>
              </a:rPr>
              <a:t>Prejudices</a:t>
            </a:r>
            <a:endParaRPr lang="en-IE" sz="36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Funny or Racist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77079" y="2342400"/>
            <a:ext cx="74144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5050"/>
                </a:solidFill>
              </a:rPr>
              <a:t>Paddy Englishman, Paddy Irishman</a:t>
            </a:r>
            <a:r>
              <a:rPr lang="en-IE" dirty="0">
                <a:solidFill>
                  <a:srgbClr val="FF5050"/>
                </a:solidFill>
              </a:rPr>
              <a:t> </a:t>
            </a:r>
            <a:r>
              <a:rPr lang="en-IE" dirty="0" smtClean="0">
                <a:solidFill>
                  <a:srgbClr val="FF5050"/>
                </a:solidFill>
              </a:rPr>
              <a:t>and Paddy Scotsman were working on a building site…</a:t>
            </a:r>
          </a:p>
          <a:p>
            <a:endParaRPr lang="en-IE" dirty="0">
              <a:solidFill>
                <a:srgbClr val="FF5050"/>
              </a:solidFill>
            </a:endParaRPr>
          </a:p>
          <a:p>
            <a:r>
              <a:rPr lang="en-IE" dirty="0" smtClean="0">
                <a:solidFill>
                  <a:srgbClr val="800080"/>
                </a:solidFill>
              </a:rPr>
              <a:t>Did you hear the one about the Jewish shopkeeper…</a:t>
            </a:r>
          </a:p>
          <a:p>
            <a:endParaRPr lang="en-IE" dirty="0">
              <a:solidFill>
                <a:srgbClr val="FF5050"/>
              </a:solidFill>
            </a:endParaRPr>
          </a:p>
          <a:p>
            <a:r>
              <a:rPr lang="en-IE" dirty="0" smtClean="0">
                <a:solidFill>
                  <a:srgbClr val="FF5050"/>
                </a:solidFill>
              </a:rPr>
              <a:t>The policeman pulled in the woman driver and asker why she broke the red light…</a:t>
            </a:r>
          </a:p>
          <a:p>
            <a:endParaRPr lang="en-IE" dirty="0">
              <a:solidFill>
                <a:srgbClr val="FF5050"/>
              </a:solidFill>
            </a:endParaRPr>
          </a:p>
          <a:p>
            <a:r>
              <a:rPr lang="en-IE" dirty="0" smtClean="0">
                <a:solidFill>
                  <a:srgbClr val="800080"/>
                </a:solidFill>
              </a:rPr>
              <a:t>A Muslim, a communist and a socialist walk into a bar…</a:t>
            </a:r>
          </a:p>
          <a:p>
            <a:endParaRPr lang="en-IE" dirty="0" smtClean="0">
              <a:solidFill>
                <a:srgbClr val="FF5050"/>
              </a:solidFill>
            </a:endParaRPr>
          </a:p>
          <a:p>
            <a:r>
              <a:rPr lang="en-IE" dirty="0" smtClean="0">
                <a:solidFill>
                  <a:srgbClr val="FF5050"/>
                </a:solidFill>
              </a:rPr>
              <a:t>Why did Pakistan get kicked out of the…</a:t>
            </a:r>
          </a:p>
          <a:p>
            <a:endParaRPr lang="en-IE" dirty="0">
              <a:solidFill>
                <a:srgbClr val="FF5050"/>
              </a:solidFill>
            </a:endParaRPr>
          </a:p>
          <a:p>
            <a:r>
              <a:rPr lang="en-IE" dirty="0">
                <a:solidFill>
                  <a:srgbClr val="800080"/>
                </a:solidFill>
              </a:rPr>
              <a:t>What did the Buddhist tell the door-to-door salesperson who came to his </a:t>
            </a:r>
            <a:r>
              <a:rPr lang="en-IE" dirty="0" smtClean="0">
                <a:solidFill>
                  <a:srgbClr val="800080"/>
                </a:solidFill>
              </a:rPr>
              <a:t>home…</a:t>
            </a:r>
            <a:r>
              <a:rPr lang="en-IE" dirty="0">
                <a:solidFill>
                  <a:srgbClr val="FF5050"/>
                </a:solidFill>
              </a:rPr>
              <a:t> </a:t>
            </a:r>
            <a:br>
              <a:rPr lang="en-IE" dirty="0">
                <a:solidFill>
                  <a:srgbClr val="FF5050"/>
                </a:solidFill>
              </a:rPr>
            </a:br>
            <a:r>
              <a:rPr lang="en-IE" dirty="0">
                <a:solidFill>
                  <a:srgbClr val="FF5050"/>
                </a:solidFill>
              </a:rPr>
              <a:t/>
            </a:r>
            <a:br>
              <a:rPr lang="en-IE" dirty="0">
                <a:solidFill>
                  <a:srgbClr val="FF5050"/>
                </a:solidFill>
              </a:rPr>
            </a:br>
            <a:r>
              <a:rPr lang="en-IE" dirty="0" smtClean="0">
                <a:solidFill>
                  <a:srgbClr val="FF5050"/>
                </a:solidFill>
              </a:rPr>
              <a:t>What’s </a:t>
            </a:r>
            <a:r>
              <a:rPr lang="en-IE" dirty="0">
                <a:solidFill>
                  <a:srgbClr val="FF5050"/>
                </a:solidFill>
              </a:rPr>
              <a:t>the difference between a smart </a:t>
            </a:r>
            <a:r>
              <a:rPr lang="en-IE" dirty="0" err="1">
                <a:solidFill>
                  <a:srgbClr val="FF5050"/>
                </a:solidFill>
              </a:rPr>
              <a:t>Polak</a:t>
            </a:r>
            <a:r>
              <a:rPr lang="en-IE" dirty="0">
                <a:solidFill>
                  <a:srgbClr val="FF5050"/>
                </a:solidFill>
              </a:rPr>
              <a:t> and </a:t>
            </a:r>
            <a:r>
              <a:rPr lang="en-IE" dirty="0" smtClean="0">
                <a:solidFill>
                  <a:srgbClr val="FF5050"/>
                </a:solidFill>
              </a:rPr>
              <a:t>a…</a:t>
            </a:r>
            <a:endParaRPr lang="en-IE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Fuelling Stereotypes </a:t>
            </a:r>
            <a:br>
              <a:rPr lang="en-GB" dirty="0" smtClean="0"/>
            </a:br>
            <a:r>
              <a:rPr lang="en-GB" dirty="0" smtClean="0"/>
              <a:t>and Prejudices</a:t>
            </a:r>
            <a:endParaRPr lang="en-GB" dirty="0"/>
          </a:p>
        </p:txBody>
      </p:sp>
      <p:pic>
        <p:nvPicPr>
          <p:cNvPr id="3" name="Picture 2" descr="C:\Users\Fujitsu\AppData\Local\Microsoft\Windows\INetCache\IE\4H4ULRLK\a_happy_leprechaun_with_a_pint_of_beer_and_the_irish_flag_0521-1003-2117-1726_SM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5" y="4139057"/>
            <a:ext cx="1759115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Fujitsu\AppData\Local\Microsoft\Windows\INetCache\IE\4H4ULRLK\pizza-cartoon-photoxpress_182400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3" y="4249547"/>
            <a:ext cx="176022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Fujitsu\AppData\Local\Microsoft\Windows\INetCache\IE\GTAR3SG7\Jewish-dance-by-Rones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55" y="4249547"/>
            <a:ext cx="2602068" cy="15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Fujitsu\AppData\Local\Microsoft\Windows\INetCache\IE\4H4ULRLK\gay-couple-holding-hand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05" y="2265807"/>
            <a:ext cx="1629168" cy="19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Fujitsu\AppData\Local\Microsoft\Windows\INetCache\IE\874DBHAK\Refugee-Ship-Silhouette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0" y="2897443"/>
            <a:ext cx="2235200" cy="9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Fujitsu\AppData\Local\Microsoft\Windows\INetCache\IE\4H4ULRLK\muslim_women_by_tasnimx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87" y="2592197"/>
            <a:ext cx="1279572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Humour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3" name="Picture 2" descr="C:\Users\Fujitsu\AppData\Local\Microsoft\Windows\INetCache\IE\GTAR3SG7\man-on-phon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93785"/>
            <a:ext cx="2019300" cy="25438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50080" y="3505620"/>
            <a:ext cx="341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800080"/>
                </a:solidFill>
              </a:rPr>
              <a:t>…and remember if you need anything</a:t>
            </a:r>
          </a:p>
          <a:p>
            <a:r>
              <a:rPr lang="en-IE" dirty="0" smtClean="0">
                <a:solidFill>
                  <a:srgbClr val="800080"/>
                </a:solidFill>
              </a:rPr>
              <a:t>I am available 24/6…</a:t>
            </a:r>
            <a:endParaRPr lang="en-IE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Humour</a:t>
            </a:r>
            <a:endParaRPr lang="de-AT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07" y="2717780"/>
            <a:ext cx="2538412" cy="2814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2287" y="3540740"/>
            <a:ext cx="341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800080"/>
                </a:solidFill>
              </a:rPr>
              <a:t>…and remember if you need anything</a:t>
            </a:r>
          </a:p>
          <a:p>
            <a:r>
              <a:rPr lang="en-IE" dirty="0" smtClean="0">
                <a:solidFill>
                  <a:srgbClr val="800080"/>
                </a:solidFill>
              </a:rPr>
              <a:t>I am available 24/6…</a:t>
            </a:r>
            <a:endParaRPr lang="en-IE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Humour?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767450"/>
            <a:ext cx="307657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6</TotalTime>
  <Words>193</Words>
  <Application>Microsoft Macintosh PowerPoint</Application>
  <PresentationFormat>On-screen Show (4:3)</PresentationFormat>
  <Paragraphs>39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EngagePowerpoint Template</vt:lpstr>
      <vt:lpstr>Stereotypes &amp; Prejudices</vt:lpstr>
      <vt:lpstr>Stereotypes</vt:lpstr>
      <vt:lpstr>Prejudices</vt:lpstr>
      <vt:lpstr>Identity &amp; Meaning</vt:lpstr>
      <vt:lpstr>Funny or Racist</vt:lpstr>
      <vt:lpstr>Fuelling Stereotypes  and Prejudices</vt:lpstr>
      <vt:lpstr>Humour?</vt:lpstr>
      <vt:lpstr>Humour</vt:lpstr>
      <vt:lpstr>Humour?</vt:lpstr>
      <vt:lpstr>Humour</vt:lpstr>
      <vt:lpstr>Humour</vt:lpstr>
      <vt:lpstr>More humourous</vt:lpstr>
      <vt:lpstr>No to Stereotypes and Prejudice!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Mike Keegan</cp:lastModifiedBy>
  <cp:revision>86</cp:revision>
  <dcterms:created xsi:type="dcterms:W3CDTF">2017-10-27T16:23:16Z</dcterms:created>
  <dcterms:modified xsi:type="dcterms:W3CDTF">2018-07-17T15:33:23Z</dcterms:modified>
</cp:coreProperties>
</file>