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7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 varScale="1">
        <p:scale>
          <a:sx n="77" d="100"/>
          <a:sy n="77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Vo</a:t>
            </a:r>
            <a:r>
              <a:rPr lang="hr-HR" dirty="0" smtClean="0"/>
              <a:t>lonterstvo </a:t>
            </a:r>
            <a:r>
              <a:rPr lang="en-GB" dirty="0" smtClean="0"/>
              <a:t> &amp; </a:t>
            </a:r>
            <a:r>
              <a:rPr lang="hr-HR" dirty="0"/>
              <a:t> </a:t>
            </a:r>
            <a:r>
              <a:rPr lang="hr-HR" dirty="0" smtClean="0"/>
              <a:t>Razvoj zajednice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Mediji u zajednici</a:t>
            </a:r>
            <a:endParaRPr lang="en" dirty="0"/>
          </a:p>
        </p:txBody>
      </p:sp>
      <p:pic>
        <p:nvPicPr>
          <p:cNvPr id="6146" name="Picture 2" descr="A professional video camera records a woman sitting in a room lined with bookshel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1751252"/>
            <a:ext cx="6949901" cy="39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Vjerski centri u zajednici</a:t>
            </a:r>
            <a:endParaRPr lang="en" dirty="0"/>
          </a:p>
        </p:txBody>
      </p:sp>
      <p:pic>
        <p:nvPicPr>
          <p:cNvPr id="7170" name="Picture 2" descr="https://images.unsplash.com/photo-1520177532372-6e5d9a7cf697?ixlib=rb-0.3.5&amp;ixid=eyJhcHBfaWQiOjEyMDd9&amp;s=b1eb17a758fe650c153a0c7d0f8e08b4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9" y="1292100"/>
            <a:ext cx="3341317" cy="50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Dobrobit za sve</a:t>
            </a:r>
            <a:endParaRPr lang="en" dirty="0"/>
          </a:p>
        </p:txBody>
      </p:sp>
      <p:pic>
        <p:nvPicPr>
          <p:cNvPr id="8194" name="Picture 2" descr="Yellow, blue and red plastic monkeys holding their hands against a blue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5" y="1776359"/>
            <a:ext cx="6187857" cy="42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sz="12000" dirty="0" smtClean="0">
                <a:solidFill>
                  <a:srgbClr val="FFFFFF"/>
                </a:solidFill>
              </a:rPr>
              <a:t>Hvala!</a:t>
            </a:r>
            <a:endParaRPr lang="en" sz="12000" dirty="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dirty="0" smtClean="0"/>
              <a:t>Dobrobiti volontiranja</a:t>
            </a:r>
            <a:endParaRPr lang="en" dirty="0"/>
          </a:p>
        </p:txBody>
      </p:sp>
      <p:sp>
        <p:nvSpPr>
          <p:cNvPr id="2" name="Oval 1"/>
          <p:cNvSpPr/>
          <p:nvPr/>
        </p:nvSpPr>
        <p:spPr>
          <a:xfrm>
            <a:off x="3550725" y="2773680"/>
            <a:ext cx="2436090" cy="15526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Dobrobit</a:t>
            </a:r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6035040" y="1927466"/>
            <a:ext cx="2042160" cy="1234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Vrijednost radnog iskustva</a:t>
            </a:r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5852160" y="4156749"/>
            <a:ext cx="2087880" cy="13258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Razmjena vještina i razvoj kompetencija</a:t>
            </a:r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1290000" y="1900993"/>
            <a:ext cx="2212500" cy="1260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Poznavanje lokalnog područja</a:t>
            </a:r>
            <a:endParaRPr lang="hr-HR" dirty="0"/>
          </a:p>
        </p:txBody>
      </p:sp>
      <p:sp>
        <p:nvSpPr>
          <p:cNvPr id="7" name="Oval 6"/>
          <p:cNvSpPr/>
          <p:nvPr/>
        </p:nvSpPr>
        <p:spPr>
          <a:xfrm>
            <a:off x="1249290" y="4156749"/>
            <a:ext cx="2436090" cy="14649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Stvaranje novih prijateljstava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1476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Prema čemu osjećate naklonjenost?</a:t>
            </a:r>
            <a:endParaRPr lang="en" dirty="0"/>
          </a:p>
        </p:txBody>
      </p:sp>
      <p:pic>
        <p:nvPicPr>
          <p:cNvPr id="3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887" y="2298858"/>
            <a:ext cx="6795189" cy="2864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vještine posjedujete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6" name="Picture 2" descr="Iowa man sits at a messy table while holding paint covered pencil and 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1454665"/>
            <a:ext cx="6586646" cy="43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Razmisliti...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526097" y="4768139"/>
            <a:ext cx="1473895" cy="8064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Nove vještine?</a:t>
            </a:r>
            <a:endParaRPr lang="hr-HR" dirty="0"/>
          </a:p>
        </p:txBody>
      </p:sp>
      <p:sp>
        <p:nvSpPr>
          <p:cNvPr id="5" name="Rounded Rectangle 4"/>
          <p:cNvSpPr/>
          <p:nvPr/>
        </p:nvSpPr>
        <p:spPr>
          <a:xfrm>
            <a:off x="7526097" y="2981195"/>
            <a:ext cx="1617903" cy="9832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Volite raditi u timu ili samostalno?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>
            <a:off x="4031606" y="857928"/>
            <a:ext cx="1965960" cy="11787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Koliko imate vremena?</a:t>
            </a:r>
            <a:endParaRPr lang="hr-HR" dirty="0"/>
          </a:p>
        </p:txBody>
      </p:sp>
      <p:sp>
        <p:nvSpPr>
          <p:cNvPr id="7" name="Rounded Rectangle 6"/>
          <p:cNvSpPr/>
          <p:nvPr/>
        </p:nvSpPr>
        <p:spPr>
          <a:xfrm>
            <a:off x="0" y="3832964"/>
            <a:ext cx="1725161" cy="810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Prijevoz?</a:t>
            </a:r>
            <a:endParaRPr lang="hr-HR" dirty="0"/>
          </a:p>
        </p:txBody>
      </p:sp>
      <p:pic>
        <p:nvPicPr>
          <p:cNvPr id="2050" name="Picture 2" descr="A smart phone displaying the Facebook page and scrabble tiles forming the words âsocial medi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16" y="2156153"/>
            <a:ext cx="5784981" cy="38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Online</a:t>
            </a:r>
            <a:r>
              <a:rPr lang="hr-HR" dirty="0"/>
              <a:t> </a:t>
            </a:r>
            <a:r>
              <a:rPr lang="hr-HR" dirty="0" smtClean="0"/>
              <a:t>izvori</a:t>
            </a:r>
            <a:endParaRPr lang="de-AT" dirty="0"/>
          </a:p>
        </p:txBody>
      </p:sp>
      <p:sp>
        <p:nvSpPr>
          <p:cNvPr id="4" name="Rectangle 3"/>
          <p:cNvSpPr/>
          <p:nvPr/>
        </p:nvSpPr>
        <p:spPr>
          <a:xfrm>
            <a:off x="6468440" y="2259089"/>
            <a:ext cx="223488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Stranice na kojima se opisuje rad zajednica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91200" y="1917155"/>
            <a:ext cx="2545080" cy="1161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Stranice koje imaju popis volonterskih službi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085660" y="4404360"/>
            <a:ext cx="2301240" cy="1203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Stranice ustanova koje se bave dobrovoljnim radom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3419479" y="2340091"/>
            <a:ext cx="2485290" cy="13563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Facebook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5501640" y="4526280"/>
            <a:ext cx="2590800" cy="1310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Forumi koji okupljaju zajednice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Društvene usluge</a:t>
            </a:r>
            <a:endParaRPr lang="de-AT" dirty="0"/>
          </a:p>
        </p:txBody>
      </p:sp>
      <p:pic>
        <p:nvPicPr>
          <p:cNvPr id="3074" name="Picture 2" descr="An overhead shot of people at a table in a shopping mall cafe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2" y="1708988"/>
            <a:ext cx="5947819" cy="44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 smtClean="0"/>
              <a:t>Knjižnica</a:t>
            </a:r>
            <a:endParaRPr lang="en" dirty="0"/>
          </a:p>
        </p:txBody>
      </p:sp>
      <p:pic>
        <p:nvPicPr>
          <p:cNvPr id="4098" name="Picture 2" descr="https://images.unsplash.com/photo-1483736762161-1d107f3c78e1?ixlib=rb-0.3.5&amp;ixid=eyJhcHBfaWQiOjEyMDd9&amp;s=f812431d635cdd70e3162cfc894edf84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2" y="1774747"/>
            <a:ext cx="6010449" cy="45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 odraslih</a:t>
            </a:r>
            <a:endParaRPr lang="en-GB" dirty="0"/>
          </a:p>
        </p:txBody>
      </p:sp>
      <p:pic>
        <p:nvPicPr>
          <p:cNvPr id="5122" name="Picture 2" descr="https://images.unsplash.com/photo-1525017467541-995c08c663cc?ixlib=rb-0.3.5&amp;ixid=eyJhcHBfaWQiOjEyMDd9&amp;s=589a21cf492c62a1e94c23d7c9ffe915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0" y="2039493"/>
            <a:ext cx="5747402" cy="38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69</TotalTime>
  <Words>138</Words>
  <Application>Microsoft Office PowerPoint</Application>
  <PresentationFormat>On-screen Show (4:3)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Montserrat</vt:lpstr>
      <vt:lpstr>Arial</vt:lpstr>
      <vt:lpstr>EngagePowerpoint Template</vt:lpstr>
      <vt:lpstr>Volonterstvo  &amp;  Razvoj zajednice</vt:lpstr>
      <vt:lpstr>Dobrobiti volontiranja</vt:lpstr>
      <vt:lpstr>Prema čemu osjećate naklonjenost?</vt:lpstr>
      <vt:lpstr>Koje vještine posjedujete?</vt:lpstr>
      <vt:lpstr>Razmisliti...</vt:lpstr>
      <vt:lpstr>Online izvori</vt:lpstr>
      <vt:lpstr>Društvene usluge</vt:lpstr>
      <vt:lpstr>Knjižnica</vt:lpstr>
      <vt:lpstr>Obrazovanje odraslih</vt:lpstr>
      <vt:lpstr>Mediji u zajednici</vt:lpstr>
      <vt:lpstr>Vjerski centri u zajednici</vt:lpstr>
      <vt:lpstr>Dobrobit za sve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ustanovadante3@outlook.com</cp:lastModifiedBy>
  <cp:revision>93</cp:revision>
  <dcterms:created xsi:type="dcterms:W3CDTF">2017-10-27T16:23:16Z</dcterms:created>
  <dcterms:modified xsi:type="dcterms:W3CDTF">2018-07-17T12:35:28Z</dcterms:modified>
</cp:coreProperties>
</file>